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"/>
  </p:handoutMasterIdLst>
  <p:sldIdLst>
    <p:sldId id="622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2E7"/>
    <a:srgbClr val="4267B2"/>
    <a:srgbClr val="FAFAFA"/>
    <a:srgbClr val="E4E9EE"/>
    <a:srgbClr val="2EBC6F"/>
    <a:srgbClr val="E4E0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28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710" y="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B06009E-7AEC-4D39-9264-CF09CA6F8F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D9F28A0-A893-4B28-8B69-2A01913070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AA9A7-079C-48D8-B200-DE279474D515}" type="datetimeFigureOut">
              <a:rPr lang="fr-FR" smtClean="0"/>
              <a:t>03/09/2021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5F0286-980E-45F2-A044-B22E4B2414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0E473F0-FEAD-4440-B21B-02DA15B0E7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BFEC9-8DCC-4027-A92E-220A02664B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330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0B834D31-2C73-4F77-91B3-28E3250BC0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" b="12874"/>
          <a:stretch/>
        </p:blipFill>
        <p:spPr>
          <a:xfrm flipH="1">
            <a:off x="388786" y="0"/>
            <a:ext cx="11803214" cy="6858000"/>
          </a:xfrm>
          <a:prstGeom prst="rect">
            <a:avLst/>
          </a:prstGeom>
        </p:spPr>
      </p:pic>
      <p:sp>
        <p:nvSpPr>
          <p:cNvPr id="25" name="Parallélogramme 24">
            <a:extLst>
              <a:ext uri="{FF2B5EF4-FFF2-40B4-BE49-F238E27FC236}">
                <a16:creationId xmlns:a16="http://schemas.microsoft.com/office/drawing/2014/main" id="{95AF2FF4-59C5-47E4-81B6-4408F7A23D1D}"/>
              </a:ext>
            </a:extLst>
          </p:cNvPr>
          <p:cNvSpPr/>
          <p:nvPr userDrawn="1"/>
        </p:nvSpPr>
        <p:spPr>
          <a:xfrm>
            <a:off x="861806" y="0"/>
            <a:ext cx="7381444" cy="4662862"/>
          </a:xfrm>
          <a:prstGeom prst="parallelogram">
            <a:avLst>
              <a:gd name="adj" fmla="val 493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élogramme 26">
            <a:extLst>
              <a:ext uri="{FF2B5EF4-FFF2-40B4-BE49-F238E27FC236}">
                <a16:creationId xmlns:a16="http://schemas.microsoft.com/office/drawing/2014/main" id="{1940049A-42AA-47FF-A96C-9C8FBD4F0FC9}"/>
              </a:ext>
            </a:extLst>
          </p:cNvPr>
          <p:cNvSpPr/>
          <p:nvPr userDrawn="1"/>
        </p:nvSpPr>
        <p:spPr>
          <a:xfrm>
            <a:off x="3936416" y="-1"/>
            <a:ext cx="4406816" cy="6771177"/>
          </a:xfrm>
          <a:prstGeom prst="parallelogram">
            <a:avLst>
              <a:gd name="adj" fmla="val 789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élogramme 27">
            <a:extLst>
              <a:ext uri="{FF2B5EF4-FFF2-40B4-BE49-F238E27FC236}">
                <a16:creationId xmlns:a16="http://schemas.microsoft.com/office/drawing/2014/main" id="{B8DE6880-B1C6-4856-9971-44DEE841EA1D}"/>
              </a:ext>
            </a:extLst>
          </p:cNvPr>
          <p:cNvSpPr/>
          <p:nvPr userDrawn="1"/>
        </p:nvSpPr>
        <p:spPr>
          <a:xfrm>
            <a:off x="1574216" y="-1"/>
            <a:ext cx="4406816" cy="6858001"/>
          </a:xfrm>
          <a:prstGeom prst="parallelogram">
            <a:avLst>
              <a:gd name="adj" fmla="val 789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arallélogramme 29">
            <a:extLst>
              <a:ext uri="{FF2B5EF4-FFF2-40B4-BE49-F238E27FC236}">
                <a16:creationId xmlns:a16="http://schemas.microsoft.com/office/drawing/2014/main" id="{4491B686-FB40-4854-8AD1-93E5A8108B71}"/>
              </a:ext>
            </a:extLst>
          </p:cNvPr>
          <p:cNvSpPr/>
          <p:nvPr userDrawn="1"/>
        </p:nvSpPr>
        <p:spPr>
          <a:xfrm>
            <a:off x="0" y="2480183"/>
            <a:ext cx="2730813" cy="3113410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arallélogramme 30">
            <a:extLst>
              <a:ext uri="{FF2B5EF4-FFF2-40B4-BE49-F238E27FC236}">
                <a16:creationId xmlns:a16="http://schemas.microsoft.com/office/drawing/2014/main" id="{1B121121-CD17-4E85-ACBD-0664DCCF4000}"/>
              </a:ext>
            </a:extLst>
          </p:cNvPr>
          <p:cNvSpPr/>
          <p:nvPr userDrawn="1"/>
        </p:nvSpPr>
        <p:spPr>
          <a:xfrm flipH="1">
            <a:off x="-5469" y="5593592"/>
            <a:ext cx="1947679" cy="1264408"/>
          </a:xfrm>
          <a:prstGeom prst="parallelogram">
            <a:avLst>
              <a:gd name="adj" fmla="val 528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arallélogramme 31">
            <a:extLst>
              <a:ext uri="{FF2B5EF4-FFF2-40B4-BE49-F238E27FC236}">
                <a16:creationId xmlns:a16="http://schemas.microsoft.com/office/drawing/2014/main" id="{9966B2B9-859E-41B9-B664-A2EA6F427FB1}"/>
              </a:ext>
            </a:extLst>
          </p:cNvPr>
          <p:cNvSpPr/>
          <p:nvPr userDrawn="1"/>
        </p:nvSpPr>
        <p:spPr>
          <a:xfrm>
            <a:off x="1" y="6304455"/>
            <a:ext cx="941180" cy="553545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re 21">
            <a:extLst>
              <a:ext uri="{FF2B5EF4-FFF2-40B4-BE49-F238E27FC236}">
                <a16:creationId xmlns:a16="http://schemas.microsoft.com/office/drawing/2014/main" id="{413A9C16-334A-496D-83A2-365373E628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2211" y="519787"/>
            <a:ext cx="5575050" cy="298231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Title of the</a:t>
            </a:r>
            <a:br>
              <a:rPr lang="fr-FR" dirty="0"/>
            </a:br>
            <a:r>
              <a:rPr lang="fr-FR" dirty="0"/>
              <a:t>presentation</a:t>
            </a:r>
            <a:endParaRPr lang="en-US" dirty="0"/>
          </a:p>
        </p:txBody>
      </p:sp>
      <p:sp>
        <p:nvSpPr>
          <p:cNvPr id="22" name="Espace réservé du texte 28">
            <a:extLst>
              <a:ext uri="{FF2B5EF4-FFF2-40B4-BE49-F238E27FC236}">
                <a16:creationId xmlns:a16="http://schemas.microsoft.com/office/drawing/2014/main" id="{DFCC3399-2944-43EC-BF2A-392EA9EE6C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2211" y="3738111"/>
            <a:ext cx="2875213" cy="601663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Person involved</a:t>
            </a:r>
            <a:endParaRPr lang="en-US" dirty="0"/>
          </a:p>
        </p:txBody>
      </p:sp>
      <p:sp>
        <p:nvSpPr>
          <p:cNvPr id="23" name="Espace réservé du texte 30">
            <a:extLst>
              <a:ext uri="{FF2B5EF4-FFF2-40B4-BE49-F238E27FC236}">
                <a16:creationId xmlns:a16="http://schemas.microsoft.com/office/drawing/2014/main" id="{5CDD37C0-D77F-41BB-B517-770C1B890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42211" y="4354367"/>
            <a:ext cx="1358900" cy="4286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01/01/2018</a:t>
            </a:r>
          </a:p>
        </p:txBody>
      </p:sp>
      <p:sp>
        <p:nvSpPr>
          <p:cNvPr id="18" name="Triangle isocèle 17">
            <a:extLst>
              <a:ext uri="{FF2B5EF4-FFF2-40B4-BE49-F238E27FC236}">
                <a16:creationId xmlns:a16="http://schemas.microsoft.com/office/drawing/2014/main" id="{FDC9F8E9-5094-4922-9A6F-BC710019D53D}"/>
              </a:ext>
            </a:extLst>
          </p:cNvPr>
          <p:cNvSpPr/>
          <p:nvPr userDrawn="1"/>
        </p:nvSpPr>
        <p:spPr>
          <a:xfrm rot="10800000">
            <a:off x="0" y="-1"/>
            <a:ext cx="2188754" cy="4426857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7486E854-84B6-48E3-B1A8-BE67BAB8CED1}"/>
              </a:ext>
            </a:extLst>
          </p:cNvPr>
          <p:cNvGrpSpPr/>
          <p:nvPr userDrawn="1"/>
        </p:nvGrpSpPr>
        <p:grpSpPr>
          <a:xfrm>
            <a:off x="328470" y="446403"/>
            <a:ext cx="905244" cy="686096"/>
            <a:chOff x="5009258" y="2607169"/>
            <a:chExt cx="2168670" cy="1643663"/>
          </a:xfrm>
          <a:solidFill>
            <a:schemeClr val="bg1"/>
          </a:solidFill>
        </p:grpSpPr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7D57D9FE-7DCA-49E5-AFA4-951A227F9042}"/>
                </a:ext>
              </a:extLst>
            </p:cNvPr>
            <p:cNvSpPr/>
            <p:nvPr/>
          </p:nvSpPr>
          <p:spPr>
            <a:xfrm>
              <a:off x="5358460" y="3147832"/>
              <a:ext cx="927194" cy="746572"/>
            </a:xfrm>
            <a:custGeom>
              <a:avLst/>
              <a:gdLst>
                <a:gd name="connsiteX0" fmla="*/ 7144 w 733425"/>
                <a:gd name="connsiteY0" fmla="*/ 7144 h 590550"/>
                <a:gd name="connsiteX1" fmla="*/ 731996 w 733425"/>
                <a:gd name="connsiteY1" fmla="*/ 590074 h 590550"/>
                <a:gd name="connsiteX2" fmla="*/ 369094 w 733425"/>
                <a:gd name="connsiteY2" fmla="*/ 714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425" h="590550">
                  <a:moveTo>
                    <a:pt x="7144" y="7144"/>
                  </a:moveTo>
                  <a:lnTo>
                    <a:pt x="731996" y="590074"/>
                  </a:lnTo>
                  <a:lnTo>
                    <a:pt x="36909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BCFF4D76-D779-4139-BF89-8D09530490C2}"/>
                </a:ext>
              </a:extLst>
            </p:cNvPr>
            <p:cNvSpPr/>
            <p:nvPr/>
          </p:nvSpPr>
          <p:spPr>
            <a:xfrm>
              <a:off x="5718501" y="2782974"/>
              <a:ext cx="758613" cy="602074"/>
            </a:xfrm>
            <a:custGeom>
              <a:avLst/>
              <a:gdLst>
                <a:gd name="connsiteX0" fmla="*/ 596741 w 600075"/>
                <a:gd name="connsiteY0" fmla="*/ 476726 h 476250"/>
                <a:gd name="connsiteX1" fmla="*/ 309086 w 600075"/>
                <a:gd name="connsiteY1" fmla="*/ 7144 h 476250"/>
                <a:gd name="connsiteX2" fmla="*/ 7144 w 600075"/>
                <a:gd name="connsiteY2" fmla="*/ 7144 h 476250"/>
                <a:gd name="connsiteX3" fmla="*/ 299561 w 600075"/>
                <a:gd name="connsiteY3" fmla="*/ 477679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476250">
                  <a:moveTo>
                    <a:pt x="596741" y="476726"/>
                  </a:moveTo>
                  <a:lnTo>
                    <a:pt x="309086" y="7144"/>
                  </a:lnTo>
                  <a:lnTo>
                    <a:pt x="7144" y="7144"/>
                  </a:lnTo>
                  <a:lnTo>
                    <a:pt x="299561" y="4776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06244228-FC6B-427F-AA61-ACDBA127BA5F}"/>
                </a:ext>
              </a:extLst>
            </p:cNvPr>
            <p:cNvSpPr/>
            <p:nvPr/>
          </p:nvSpPr>
          <p:spPr>
            <a:xfrm>
              <a:off x="6125503" y="2607169"/>
              <a:ext cx="385327" cy="337161"/>
            </a:xfrm>
            <a:custGeom>
              <a:avLst/>
              <a:gdLst>
                <a:gd name="connsiteX0" fmla="*/ 155734 w 304800"/>
                <a:gd name="connsiteY0" fmla="*/ 260509 h 266700"/>
                <a:gd name="connsiteX1" fmla="*/ 306229 w 304800"/>
                <a:gd name="connsiteY1" fmla="*/ 7144 h 266700"/>
                <a:gd name="connsiteX2" fmla="*/ 7144 w 304800"/>
                <a:gd name="connsiteY2" fmla="*/ 7144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" h="266700">
                  <a:moveTo>
                    <a:pt x="155734" y="260509"/>
                  </a:moveTo>
                  <a:lnTo>
                    <a:pt x="306229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38938B91-CFFD-4E2F-B764-3304C102F920}"/>
                </a:ext>
              </a:extLst>
            </p:cNvPr>
            <p:cNvGrpSpPr/>
            <p:nvPr/>
          </p:nvGrpSpPr>
          <p:grpSpPr>
            <a:xfrm>
              <a:off x="5009258" y="4008797"/>
              <a:ext cx="2168670" cy="242035"/>
              <a:chOff x="5009258" y="4008797"/>
              <a:chExt cx="2168670" cy="242035"/>
            </a:xfrm>
            <a:grpFill/>
          </p:grpSpPr>
          <p:sp>
            <p:nvSpPr>
              <p:cNvPr id="8" name="Forme libre : forme 7">
                <a:extLst>
                  <a:ext uri="{FF2B5EF4-FFF2-40B4-BE49-F238E27FC236}">
                    <a16:creationId xmlns:a16="http://schemas.microsoft.com/office/drawing/2014/main" id="{8D339610-8F03-433E-9C0E-535641178776}"/>
                  </a:ext>
                </a:extLst>
              </p:cNvPr>
              <p:cNvSpPr/>
              <p:nvPr/>
            </p:nvSpPr>
            <p:spPr>
              <a:xfrm>
                <a:off x="5227209" y="4010002"/>
                <a:ext cx="240829" cy="240830"/>
              </a:xfrm>
              <a:custGeom>
                <a:avLst/>
                <a:gdLst>
                  <a:gd name="connsiteX0" fmla="*/ 99536 w 190500"/>
                  <a:gd name="connsiteY0" fmla="*/ 7144 h 190500"/>
                  <a:gd name="connsiteX1" fmla="*/ 7144 w 190500"/>
                  <a:gd name="connsiteY1" fmla="*/ 96679 h 190500"/>
                  <a:gd name="connsiteX2" fmla="*/ 99536 w 190500"/>
                  <a:gd name="connsiteY2" fmla="*/ 186214 h 190500"/>
                  <a:gd name="connsiteX3" fmla="*/ 191929 w 190500"/>
                  <a:gd name="connsiteY3" fmla="*/ 96679 h 190500"/>
                  <a:gd name="connsiteX4" fmla="*/ 99536 w 190500"/>
                  <a:gd name="connsiteY4" fmla="*/ 7144 h 190500"/>
                  <a:gd name="connsiteX5" fmla="*/ 99536 w 190500"/>
                  <a:gd name="connsiteY5" fmla="*/ 151924 h 190500"/>
                  <a:gd name="connsiteX6" fmla="*/ 46196 w 190500"/>
                  <a:gd name="connsiteY6" fmla="*/ 96679 h 190500"/>
                  <a:gd name="connsiteX7" fmla="*/ 99536 w 190500"/>
                  <a:gd name="connsiteY7" fmla="*/ 41434 h 190500"/>
                  <a:gd name="connsiteX8" fmla="*/ 152876 w 190500"/>
                  <a:gd name="connsiteY8" fmla="*/ 96679 h 190500"/>
                  <a:gd name="connsiteX9" fmla="*/ 99536 w 190500"/>
                  <a:gd name="connsiteY9" fmla="*/ 151924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190500">
                    <a:moveTo>
                      <a:pt x="99536" y="7144"/>
                    </a:moveTo>
                    <a:cubicBezTo>
                      <a:pt x="46196" y="7144"/>
                      <a:pt x="7144" y="42386"/>
                      <a:pt x="7144" y="96679"/>
                    </a:cubicBezTo>
                    <a:cubicBezTo>
                      <a:pt x="7144" y="150971"/>
                      <a:pt x="46196" y="186214"/>
                      <a:pt x="99536" y="186214"/>
                    </a:cubicBezTo>
                    <a:cubicBezTo>
                      <a:pt x="152876" y="186214"/>
                      <a:pt x="191929" y="150971"/>
                      <a:pt x="191929" y="96679"/>
                    </a:cubicBezTo>
                    <a:cubicBezTo>
                      <a:pt x="191929" y="42386"/>
                      <a:pt x="152876" y="7144"/>
                      <a:pt x="99536" y="7144"/>
                    </a:cubicBezTo>
                    <a:moveTo>
                      <a:pt x="99536" y="151924"/>
                    </a:moveTo>
                    <a:cubicBezTo>
                      <a:pt x="67151" y="151924"/>
                      <a:pt x="46196" y="129064"/>
                      <a:pt x="46196" y="96679"/>
                    </a:cubicBezTo>
                    <a:cubicBezTo>
                      <a:pt x="46196" y="64294"/>
                      <a:pt x="67151" y="41434"/>
                      <a:pt x="99536" y="41434"/>
                    </a:cubicBezTo>
                    <a:cubicBezTo>
                      <a:pt x="131921" y="41434"/>
                      <a:pt x="152876" y="64294"/>
                      <a:pt x="152876" y="96679"/>
                    </a:cubicBezTo>
                    <a:cubicBezTo>
                      <a:pt x="152876" y="129064"/>
                      <a:pt x="131921" y="151924"/>
                      <a:pt x="99536" y="151924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" name="Forme libre : forme 8">
                <a:extLst>
                  <a:ext uri="{FF2B5EF4-FFF2-40B4-BE49-F238E27FC236}">
                    <a16:creationId xmlns:a16="http://schemas.microsoft.com/office/drawing/2014/main" id="{DA82251B-D277-44A3-BED0-2BFE40722432}"/>
                  </a:ext>
                </a:extLst>
              </p:cNvPr>
              <p:cNvSpPr/>
              <p:nvPr/>
            </p:nvSpPr>
            <p:spPr>
              <a:xfrm>
                <a:off x="5552329" y="4014818"/>
                <a:ext cx="180622" cy="228788"/>
              </a:xfrm>
              <a:custGeom>
                <a:avLst/>
                <a:gdLst>
                  <a:gd name="connsiteX0" fmla="*/ 104299 w 142875"/>
                  <a:gd name="connsiteY0" fmla="*/ 89059 h 180975"/>
                  <a:gd name="connsiteX1" fmla="*/ 104299 w 142875"/>
                  <a:gd name="connsiteY1" fmla="*/ 89059 h 180975"/>
                  <a:gd name="connsiteX2" fmla="*/ 133826 w 142875"/>
                  <a:gd name="connsiteY2" fmla="*/ 50959 h 180975"/>
                  <a:gd name="connsiteX3" fmla="*/ 70961 w 142875"/>
                  <a:gd name="connsiteY3" fmla="*/ 7144 h 180975"/>
                  <a:gd name="connsiteX4" fmla="*/ 7144 w 142875"/>
                  <a:gd name="connsiteY4" fmla="*/ 7144 h 180975"/>
                  <a:gd name="connsiteX5" fmla="*/ 7144 w 142875"/>
                  <a:gd name="connsiteY5" fmla="*/ 178594 h 180975"/>
                  <a:gd name="connsiteX6" fmla="*/ 77629 w 142875"/>
                  <a:gd name="connsiteY6" fmla="*/ 178594 h 180975"/>
                  <a:gd name="connsiteX7" fmla="*/ 142399 w 142875"/>
                  <a:gd name="connsiteY7" fmla="*/ 130969 h 180975"/>
                  <a:gd name="connsiteX8" fmla="*/ 104299 w 142875"/>
                  <a:gd name="connsiteY8" fmla="*/ 89059 h 180975"/>
                  <a:gd name="connsiteX9" fmla="*/ 44291 w 142875"/>
                  <a:gd name="connsiteY9" fmla="*/ 39529 h 180975"/>
                  <a:gd name="connsiteX10" fmla="*/ 70009 w 142875"/>
                  <a:gd name="connsiteY10" fmla="*/ 39529 h 180975"/>
                  <a:gd name="connsiteX11" fmla="*/ 95726 w 142875"/>
                  <a:gd name="connsiteY11" fmla="*/ 57626 h 180975"/>
                  <a:gd name="connsiteX12" fmla="*/ 71914 w 142875"/>
                  <a:gd name="connsiteY12" fmla="*/ 76676 h 180975"/>
                  <a:gd name="connsiteX13" fmla="*/ 44291 w 142875"/>
                  <a:gd name="connsiteY13" fmla="*/ 76676 h 180975"/>
                  <a:gd name="connsiteX14" fmla="*/ 44291 w 142875"/>
                  <a:gd name="connsiteY14" fmla="*/ 39529 h 180975"/>
                  <a:gd name="connsiteX15" fmla="*/ 78581 w 142875"/>
                  <a:gd name="connsiteY15" fmla="*/ 147161 h 180975"/>
                  <a:gd name="connsiteX16" fmla="*/ 44291 w 142875"/>
                  <a:gd name="connsiteY16" fmla="*/ 147161 h 180975"/>
                  <a:gd name="connsiteX17" fmla="*/ 44291 w 142875"/>
                  <a:gd name="connsiteY17" fmla="*/ 108109 h 180975"/>
                  <a:gd name="connsiteX18" fmla="*/ 72866 w 142875"/>
                  <a:gd name="connsiteY18" fmla="*/ 108109 h 180975"/>
                  <a:gd name="connsiteX19" fmla="*/ 103346 w 142875"/>
                  <a:gd name="connsiteY19" fmla="*/ 127159 h 180975"/>
                  <a:gd name="connsiteX20" fmla="*/ 78581 w 142875"/>
                  <a:gd name="connsiteY20" fmla="*/ 14716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2875" h="180975">
                    <a:moveTo>
                      <a:pt x="104299" y="89059"/>
                    </a:moveTo>
                    <a:lnTo>
                      <a:pt x="104299" y="89059"/>
                    </a:lnTo>
                    <a:cubicBezTo>
                      <a:pt x="122396" y="83344"/>
                      <a:pt x="133826" y="70009"/>
                      <a:pt x="133826" y="50959"/>
                    </a:cubicBezTo>
                    <a:cubicBezTo>
                      <a:pt x="133826" y="13811"/>
                      <a:pt x="101441" y="7144"/>
                      <a:pt x="70961" y="7144"/>
                    </a:cubicBezTo>
                    <a:lnTo>
                      <a:pt x="7144" y="7144"/>
                    </a:lnTo>
                    <a:lnTo>
                      <a:pt x="7144" y="178594"/>
                    </a:lnTo>
                    <a:lnTo>
                      <a:pt x="77629" y="178594"/>
                    </a:lnTo>
                    <a:cubicBezTo>
                      <a:pt x="108109" y="178594"/>
                      <a:pt x="142399" y="167164"/>
                      <a:pt x="142399" y="130969"/>
                    </a:cubicBezTo>
                    <a:cubicBezTo>
                      <a:pt x="141446" y="109061"/>
                      <a:pt x="126206" y="91916"/>
                      <a:pt x="104299" y="89059"/>
                    </a:cubicBezTo>
                    <a:moveTo>
                      <a:pt x="44291" y="39529"/>
                    </a:moveTo>
                    <a:lnTo>
                      <a:pt x="70009" y="39529"/>
                    </a:lnTo>
                    <a:cubicBezTo>
                      <a:pt x="81439" y="39529"/>
                      <a:pt x="95726" y="43339"/>
                      <a:pt x="95726" y="57626"/>
                    </a:cubicBezTo>
                    <a:cubicBezTo>
                      <a:pt x="95726" y="70961"/>
                      <a:pt x="83344" y="76676"/>
                      <a:pt x="71914" y="76676"/>
                    </a:cubicBezTo>
                    <a:lnTo>
                      <a:pt x="44291" y="76676"/>
                    </a:lnTo>
                    <a:lnTo>
                      <a:pt x="44291" y="39529"/>
                    </a:lnTo>
                    <a:close/>
                    <a:moveTo>
                      <a:pt x="78581" y="147161"/>
                    </a:moveTo>
                    <a:lnTo>
                      <a:pt x="44291" y="147161"/>
                    </a:lnTo>
                    <a:lnTo>
                      <a:pt x="44291" y="108109"/>
                    </a:lnTo>
                    <a:lnTo>
                      <a:pt x="72866" y="108109"/>
                    </a:lnTo>
                    <a:cubicBezTo>
                      <a:pt x="85249" y="108109"/>
                      <a:pt x="103346" y="110966"/>
                      <a:pt x="103346" y="127159"/>
                    </a:cubicBezTo>
                    <a:cubicBezTo>
                      <a:pt x="103346" y="141446"/>
                      <a:pt x="90011" y="147161"/>
                      <a:pt x="78581" y="14716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orme libre : forme 9">
                <a:extLst>
                  <a:ext uri="{FF2B5EF4-FFF2-40B4-BE49-F238E27FC236}">
                    <a16:creationId xmlns:a16="http://schemas.microsoft.com/office/drawing/2014/main" id="{A8CC60C2-3E66-4BF4-B358-0BD0F0C1A496}"/>
                  </a:ext>
                </a:extLst>
              </p:cNvPr>
              <p:cNvSpPr/>
              <p:nvPr/>
            </p:nvSpPr>
            <p:spPr>
              <a:xfrm>
                <a:off x="6050846" y="4014818"/>
                <a:ext cx="168581" cy="228788"/>
              </a:xfrm>
              <a:custGeom>
                <a:avLst/>
                <a:gdLst>
                  <a:gd name="connsiteX0" fmla="*/ 45244 w 133350"/>
                  <a:gd name="connsiteY0" fmla="*/ 109061 h 180975"/>
                  <a:gd name="connsiteX1" fmla="*/ 118586 w 133350"/>
                  <a:gd name="connsiteY1" fmla="*/ 109061 h 180975"/>
                  <a:gd name="connsiteX2" fmla="*/ 118586 w 133350"/>
                  <a:gd name="connsiteY2" fmla="*/ 73819 h 180975"/>
                  <a:gd name="connsiteX3" fmla="*/ 45244 w 133350"/>
                  <a:gd name="connsiteY3" fmla="*/ 73819 h 180975"/>
                  <a:gd name="connsiteX4" fmla="*/ 45244 w 133350"/>
                  <a:gd name="connsiteY4" fmla="*/ 42386 h 180975"/>
                  <a:gd name="connsiteX5" fmla="*/ 123349 w 133350"/>
                  <a:gd name="connsiteY5" fmla="*/ 42386 h 180975"/>
                  <a:gd name="connsiteX6" fmla="*/ 123349 w 133350"/>
                  <a:gd name="connsiteY6" fmla="*/ 7144 h 180975"/>
                  <a:gd name="connsiteX7" fmla="*/ 7144 w 133350"/>
                  <a:gd name="connsiteY7" fmla="*/ 7144 h 180975"/>
                  <a:gd name="connsiteX8" fmla="*/ 7144 w 133350"/>
                  <a:gd name="connsiteY8" fmla="*/ 178594 h 180975"/>
                  <a:gd name="connsiteX9" fmla="*/ 128111 w 133350"/>
                  <a:gd name="connsiteY9" fmla="*/ 178594 h 180975"/>
                  <a:gd name="connsiteX10" fmla="*/ 128111 w 133350"/>
                  <a:gd name="connsiteY10" fmla="*/ 144304 h 180975"/>
                  <a:gd name="connsiteX11" fmla="*/ 45244 w 133350"/>
                  <a:gd name="connsiteY11" fmla="*/ 14430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180975">
                    <a:moveTo>
                      <a:pt x="45244" y="109061"/>
                    </a:moveTo>
                    <a:lnTo>
                      <a:pt x="118586" y="109061"/>
                    </a:lnTo>
                    <a:lnTo>
                      <a:pt x="118586" y="73819"/>
                    </a:lnTo>
                    <a:lnTo>
                      <a:pt x="45244" y="73819"/>
                    </a:lnTo>
                    <a:lnTo>
                      <a:pt x="45244" y="42386"/>
                    </a:lnTo>
                    <a:lnTo>
                      <a:pt x="123349" y="42386"/>
                    </a:lnTo>
                    <a:lnTo>
                      <a:pt x="123349" y="7144"/>
                    </a:lnTo>
                    <a:lnTo>
                      <a:pt x="7144" y="7144"/>
                    </a:lnTo>
                    <a:lnTo>
                      <a:pt x="7144" y="178594"/>
                    </a:lnTo>
                    <a:lnTo>
                      <a:pt x="128111" y="178594"/>
                    </a:lnTo>
                    <a:lnTo>
                      <a:pt x="128111" y="144304"/>
                    </a:lnTo>
                    <a:lnTo>
                      <a:pt x="45244" y="1443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Forme libre : forme 10">
                <a:extLst>
                  <a:ext uri="{FF2B5EF4-FFF2-40B4-BE49-F238E27FC236}">
                    <a16:creationId xmlns:a16="http://schemas.microsoft.com/office/drawing/2014/main" id="{BC091F81-305A-46D0-B9FF-354493197F77}"/>
                  </a:ext>
                </a:extLst>
              </p:cNvPr>
              <p:cNvSpPr/>
              <p:nvPr/>
            </p:nvSpPr>
            <p:spPr>
              <a:xfrm>
                <a:off x="6526483" y="4008797"/>
                <a:ext cx="168581" cy="240830"/>
              </a:xfrm>
              <a:custGeom>
                <a:avLst/>
                <a:gdLst>
                  <a:gd name="connsiteX0" fmla="*/ 51911 w 133350"/>
                  <a:gd name="connsiteY0" fmla="*/ 60484 h 190500"/>
                  <a:gd name="connsiteX1" fmla="*/ 77629 w 133350"/>
                  <a:gd name="connsiteY1" fmla="*/ 42386 h 190500"/>
                  <a:gd name="connsiteX2" fmla="*/ 105251 w 133350"/>
                  <a:gd name="connsiteY2" fmla="*/ 53816 h 190500"/>
                  <a:gd name="connsiteX3" fmla="*/ 130969 w 133350"/>
                  <a:gd name="connsiteY3" fmla="*/ 25241 h 190500"/>
                  <a:gd name="connsiteX4" fmla="*/ 78581 w 133350"/>
                  <a:gd name="connsiteY4" fmla="*/ 7144 h 190500"/>
                  <a:gd name="connsiteX5" fmla="*/ 12859 w 133350"/>
                  <a:gd name="connsiteY5" fmla="*/ 62389 h 190500"/>
                  <a:gd name="connsiteX6" fmla="*/ 92869 w 133350"/>
                  <a:gd name="connsiteY6" fmla="*/ 133826 h 190500"/>
                  <a:gd name="connsiteX7" fmla="*/ 67151 w 133350"/>
                  <a:gd name="connsiteY7" fmla="*/ 151924 h 190500"/>
                  <a:gd name="connsiteX8" fmla="*/ 33814 w 133350"/>
                  <a:gd name="connsiteY8" fmla="*/ 135731 h 190500"/>
                  <a:gd name="connsiteX9" fmla="*/ 7144 w 133350"/>
                  <a:gd name="connsiteY9" fmla="*/ 165259 h 190500"/>
                  <a:gd name="connsiteX10" fmla="*/ 64294 w 133350"/>
                  <a:gd name="connsiteY10" fmla="*/ 187166 h 190500"/>
                  <a:gd name="connsiteX11" fmla="*/ 130016 w 133350"/>
                  <a:gd name="connsiteY11" fmla="*/ 130969 h 190500"/>
                  <a:gd name="connsiteX12" fmla="*/ 51911 w 133350"/>
                  <a:gd name="connsiteY12" fmla="*/ 60484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350" h="190500">
                    <a:moveTo>
                      <a:pt x="51911" y="60484"/>
                    </a:moveTo>
                    <a:cubicBezTo>
                      <a:pt x="51911" y="48101"/>
                      <a:pt x="66199" y="42386"/>
                      <a:pt x="77629" y="42386"/>
                    </a:cubicBezTo>
                    <a:cubicBezTo>
                      <a:pt x="87154" y="42386"/>
                      <a:pt x="98584" y="46196"/>
                      <a:pt x="105251" y="53816"/>
                    </a:cubicBezTo>
                    <a:lnTo>
                      <a:pt x="130969" y="25241"/>
                    </a:lnTo>
                    <a:cubicBezTo>
                      <a:pt x="116681" y="12859"/>
                      <a:pt x="97631" y="7144"/>
                      <a:pt x="78581" y="7144"/>
                    </a:cubicBezTo>
                    <a:cubicBezTo>
                      <a:pt x="45244" y="7144"/>
                      <a:pt x="12859" y="26194"/>
                      <a:pt x="12859" y="62389"/>
                    </a:cubicBezTo>
                    <a:cubicBezTo>
                      <a:pt x="12859" y="119539"/>
                      <a:pt x="92869" y="102394"/>
                      <a:pt x="92869" y="133826"/>
                    </a:cubicBezTo>
                    <a:cubicBezTo>
                      <a:pt x="92869" y="146209"/>
                      <a:pt x="79534" y="151924"/>
                      <a:pt x="67151" y="151924"/>
                    </a:cubicBezTo>
                    <a:cubicBezTo>
                      <a:pt x="54769" y="151924"/>
                      <a:pt x="42386" y="146209"/>
                      <a:pt x="33814" y="135731"/>
                    </a:cubicBezTo>
                    <a:lnTo>
                      <a:pt x="7144" y="165259"/>
                    </a:lnTo>
                    <a:cubicBezTo>
                      <a:pt x="23336" y="180499"/>
                      <a:pt x="42386" y="187166"/>
                      <a:pt x="64294" y="187166"/>
                    </a:cubicBezTo>
                    <a:cubicBezTo>
                      <a:pt x="99536" y="187166"/>
                      <a:pt x="130016" y="169069"/>
                      <a:pt x="130016" y="130969"/>
                    </a:cubicBezTo>
                    <a:cubicBezTo>
                      <a:pt x="130969" y="71914"/>
                      <a:pt x="51911" y="91916"/>
                      <a:pt x="51911" y="60484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" name="Forme libre : forme 11">
                <a:extLst>
                  <a:ext uri="{FF2B5EF4-FFF2-40B4-BE49-F238E27FC236}">
                    <a16:creationId xmlns:a16="http://schemas.microsoft.com/office/drawing/2014/main" id="{BDB7AA89-024C-4EF8-8B63-057CA0176353}"/>
                  </a:ext>
                </a:extLst>
              </p:cNvPr>
              <p:cNvSpPr/>
              <p:nvPr/>
            </p:nvSpPr>
            <p:spPr>
              <a:xfrm>
                <a:off x="6774538" y="4014818"/>
                <a:ext cx="168581" cy="228788"/>
              </a:xfrm>
              <a:custGeom>
                <a:avLst/>
                <a:gdLst>
                  <a:gd name="connsiteX0" fmla="*/ 45244 w 133350"/>
                  <a:gd name="connsiteY0" fmla="*/ 109061 h 180975"/>
                  <a:gd name="connsiteX1" fmla="*/ 119539 w 133350"/>
                  <a:gd name="connsiteY1" fmla="*/ 109061 h 180975"/>
                  <a:gd name="connsiteX2" fmla="*/ 119539 w 133350"/>
                  <a:gd name="connsiteY2" fmla="*/ 73819 h 180975"/>
                  <a:gd name="connsiteX3" fmla="*/ 45244 w 133350"/>
                  <a:gd name="connsiteY3" fmla="*/ 73819 h 180975"/>
                  <a:gd name="connsiteX4" fmla="*/ 45244 w 133350"/>
                  <a:gd name="connsiteY4" fmla="*/ 42386 h 180975"/>
                  <a:gd name="connsiteX5" fmla="*/ 123349 w 133350"/>
                  <a:gd name="connsiteY5" fmla="*/ 42386 h 180975"/>
                  <a:gd name="connsiteX6" fmla="*/ 123349 w 133350"/>
                  <a:gd name="connsiteY6" fmla="*/ 7144 h 180975"/>
                  <a:gd name="connsiteX7" fmla="*/ 7144 w 133350"/>
                  <a:gd name="connsiteY7" fmla="*/ 7144 h 180975"/>
                  <a:gd name="connsiteX8" fmla="*/ 7144 w 133350"/>
                  <a:gd name="connsiteY8" fmla="*/ 178594 h 180975"/>
                  <a:gd name="connsiteX9" fmla="*/ 128111 w 133350"/>
                  <a:gd name="connsiteY9" fmla="*/ 178594 h 180975"/>
                  <a:gd name="connsiteX10" fmla="*/ 128111 w 133350"/>
                  <a:gd name="connsiteY10" fmla="*/ 144304 h 180975"/>
                  <a:gd name="connsiteX11" fmla="*/ 45244 w 133350"/>
                  <a:gd name="connsiteY11" fmla="*/ 14430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180975">
                    <a:moveTo>
                      <a:pt x="45244" y="109061"/>
                    </a:moveTo>
                    <a:lnTo>
                      <a:pt x="119539" y="109061"/>
                    </a:lnTo>
                    <a:lnTo>
                      <a:pt x="119539" y="73819"/>
                    </a:lnTo>
                    <a:lnTo>
                      <a:pt x="45244" y="73819"/>
                    </a:lnTo>
                    <a:lnTo>
                      <a:pt x="45244" y="42386"/>
                    </a:lnTo>
                    <a:lnTo>
                      <a:pt x="123349" y="42386"/>
                    </a:lnTo>
                    <a:lnTo>
                      <a:pt x="123349" y="7144"/>
                    </a:lnTo>
                    <a:lnTo>
                      <a:pt x="7144" y="7144"/>
                    </a:lnTo>
                    <a:lnTo>
                      <a:pt x="7144" y="178594"/>
                    </a:lnTo>
                    <a:lnTo>
                      <a:pt x="128111" y="178594"/>
                    </a:lnTo>
                    <a:lnTo>
                      <a:pt x="128111" y="144304"/>
                    </a:lnTo>
                    <a:lnTo>
                      <a:pt x="45244" y="1443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" name="Forme libre : forme 12">
                <a:extLst>
                  <a:ext uri="{FF2B5EF4-FFF2-40B4-BE49-F238E27FC236}">
                    <a16:creationId xmlns:a16="http://schemas.microsoft.com/office/drawing/2014/main" id="{642B8757-3A45-4A00-970D-0562741755F6}"/>
                  </a:ext>
                </a:extLst>
              </p:cNvPr>
              <p:cNvSpPr/>
              <p:nvPr/>
            </p:nvSpPr>
            <p:spPr>
              <a:xfrm>
                <a:off x="5806403" y="4014818"/>
                <a:ext cx="180622" cy="228788"/>
              </a:xfrm>
              <a:custGeom>
                <a:avLst/>
                <a:gdLst>
                  <a:gd name="connsiteX0" fmla="*/ 7144 w 142875"/>
                  <a:gd name="connsiteY0" fmla="*/ 40481 h 180975"/>
                  <a:gd name="connsiteX1" fmla="*/ 53816 w 142875"/>
                  <a:gd name="connsiteY1" fmla="*/ 40481 h 180975"/>
                  <a:gd name="connsiteX2" fmla="*/ 53816 w 142875"/>
                  <a:gd name="connsiteY2" fmla="*/ 40481 h 180975"/>
                  <a:gd name="connsiteX3" fmla="*/ 53816 w 142875"/>
                  <a:gd name="connsiteY3" fmla="*/ 178594 h 180975"/>
                  <a:gd name="connsiteX4" fmla="*/ 93821 w 142875"/>
                  <a:gd name="connsiteY4" fmla="*/ 178594 h 180975"/>
                  <a:gd name="connsiteX5" fmla="*/ 93821 w 142875"/>
                  <a:gd name="connsiteY5" fmla="*/ 40481 h 180975"/>
                  <a:gd name="connsiteX6" fmla="*/ 93821 w 142875"/>
                  <a:gd name="connsiteY6" fmla="*/ 40481 h 180975"/>
                  <a:gd name="connsiteX7" fmla="*/ 140494 w 142875"/>
                  <a:gd name="connsiteY7" fmla="*/ 40481 h 180975"/>
                  <a:gd name="connsiteX8" fmla="*/ 140494 w 142875"/>
                  <a:gd name="connsiteY8" fmla="*/ 7144 h 180975"/>
                  <a:gd name="connsiteX9" fmla="*/ 7144 w 142875"/>
                  <a:gd name="connsiteY9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875" h="180975">
                    <a:moveTo>
                      <a:pt x="7144" y="40481"/>
                    </a:moveTo>
                    <a:lnTo>
                      <a:pt x="53816" y="40481"/>
                    </a:lnTo>
                    <a:lnTo>
                      <a:pt x="53816" y="40481"/>
                    </a:lnTo>
                    <a:lnTo>
                      <a:pt x="53816" y="178594"/>
                    </a:lnTo>
                    <a:lnTo>
                      <a:pt x="93821" y="178594"/>
                    </a:lnTo>
                    <a:lnTo>
                      <a:pt x="93821" y="40481"/>
                    </a:lnTo>
                    <a:lnTo>
                      <a:pt x="93821" y="40481"/>
                    </a:lnTo>
                    <a:lnTo>
                      <a:pt x="140494" y="40481"/>
                    </a:lnTo>
                    <a:lnTo>
                      <a:pt x="140494" y="7144"/>
                    </a:lnTo>
                    <a:lnTo>
                      <a:pt x="7144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" name="Forme libre : forme 13">
                <a:extLst>
                  <a:ext uri="{FF2B5EF4-FFF2-40B4-BE49-F238E27FC236}">
                    <a16:creationId xmlns:a16="http://schemas.microsoft.com/office/drawing/2014/main" id="{70CA12A0-AEFF-4EC1-9150-103A8CA3CAF0}"/>
                  </a:ext>
                </a:extLst>
              </p:cNvPr>
              <p:cNvSpPr/>
              <p:nvPr/>
            </p:nvSpPr>
            <p:spPr>
              <a:xfrm>
                <a:off x="6997306" y="4014818"/>
                <a:ext cx="180622" cy="228788"/>
              </a:xfrm>
              <a:custGeom>
                <a:avLst/>
                <a:gdLst>
                  <a:gd name="connsiteX0" fmla="*/ 96679 w 142875"/>
                  <a:gd name="connsiteY0" fmla="*/ 106204 h 180975"/>
                  <a:gd name="connsiteX1" fmla="*/ 133826 w 142875"/>
                  <a:gd name="connsiteY1" fmla="*/ 59531 h 180975"/>
                  <a:gd name="connsiteX2" fmla="*/ 69056 w 142875"/>
                  <a:gd name="connsiteY2" fmla="*/ 7144 h 180975"/>
                  <a:gd name="connsiteX3" fmla="*/ 7144 w 142875"/>
                  <a:gd name="connsiteY3" fmla="*/ 7144 h 180975"/>
                  <a:gd name="connsiteX4" fmla="*/ 23336 w 142875"/>
                  <a:gd name="connsiteY4" fmla="*/ 39529 h 180975"/>
                  <a:gd name="connsiteX5" fmla="*/ 40481 w 142875"/>
                  <a:gd name="connsiteY5" fmla="*/ 39529 h 180975"/>
                  <a:gd name="connsiteX6" fmla="*/ 40481 w 142875"/>
                  <a:gd name="connsiteY6" fmla="*/ 39529 h 180975"/>
                  <a:gd name="connsiteX7" fmla="*/ 65246 w 142875"/>
                  <a:gd name="connsiteY7" fmla="*/ 39529 h 180975"/>
                  <a:gd name="connsiteX8" fmla="*/ 94774 w 142875"/>
                  <a:gd name="connsiteY8" fmla="*/ 59531 h 180975"/>
                  <a:gd name="connsiteX9" fmla="*/ 63341 w 142875"/>
                  <a:gd name="connsiteY9" fmla="*/ 78581 h 180975"/>
                  <a:gd name="connsiteX10" fmla="*/ 43339 w 142875"/>
                  <a:gd name="connsiteY10" fmla="*/ 78581 h 180975"/>
                  <a:gd name="connsiteX11" fmla="*/ 95726 w 142875"/>
                  <a:gd name="connsiteY11" fmla="*/ 178594 h 180975"/>
                  <a:gd name="connsiteX12" fmla="*/ 141446 w 142875"/>
                  <a:gd name="connsiteY12" fmla="*/ 178594 h 180975"/>
                  <a:gd name="connsiteX13" fmla="*/ 96679 w 142875"/>
                  <a:gd name="connsiteY13" fmla="*/ 10620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80975">
                    <a:moveTo>
                      <a:pt x="96679" y="106204"/>
                    </a:moveTo>
                    <a:cubicBezTo>
                      <a:pt x="120491" y="101441"/>
                      <a:pt x="133826" y="83344"/>
                      <a:pt x="133826" y="59531"/>
                    </a:cubicBezTo>
                    <a:cubicBezTo>
                      <a:pt x="133826" y="19526"/>
                      <a:pt x="104299" y="7144"/>
                      <a:pt x="69056" y="7144"/>
                    </a:cubicBezTo>
                    <a:lnTo>
                      <a:pt x="7144" y="7144"/>
                    </a:lnTo>
                    <a:lnTo>
                      <a:pt x="23336" y="39529"/>
                    </a:lnTo>
                    <a:lnTo>
                      <a:pt x="40481" y="39529"/>
                    </a:lnTo>
                    <a:lnTo>
                      <a:pt x="40481" y="39529"/>
                    </a:lnTo>
                    <a:lnTo>
                      <a:pt x="65246" y="39529"/>
                    </a:lnTo>
                    <a:cubicBezTo>
                      <a:pt x="78581" y="39529"/>
                      <a:pt x="94774" y="42386"/>
                      <a:pt x="94774" y="59531"/>
                    </a:cubicBezTo>
                    <a:cubicBezTo>
                      <a:pt x="94774" y="78581"/>
                      <a:pt x="76676" y="78581"/>
                      <a:pt x="63341" y="78581"/>
                    </a:cubicBezTo>
                    <a:lnTo>
                      <a:pt x="43339" y="78581"/>
                    </a:lnTo>
                    <a:lnTo>
                      <a:pt x="95726" y="178594"/>
                    </a:lnTo>
                    <a:lnTo>
                      <a:pt x="141446" y="178594"/>
                    </a:lnTo>
                    <a:lnTo>
                      <a:pt x="96679" y="1062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" name="Forme libre : forme 14">
                <a:extLst>
                  <a:ext uri="{FF2B5EF4-FFF2-40B4-BE49-F238E27FC236}">
                    <a16:creationId xmlns:a16="http://schemas.microsoft.com/office/drawing/2014/main" id="{24070B96-7D09-4A1B-84D4-FE207EBEE362}"/>
                  </a:ext>
                </a:extLst>
              </p:cNvPr>
              <p:cNvSpPr/>
              <p:nvPr/>
            </p:nvSpPr>
            <p:spPr>
              <a:xfrm>
                <a:off x="5009258" y="4014818"/>
                <a:ext cx="144498" cy="228788"/>
              </a:xfrm>
              <a:custGeom>
                <a:avLst/>
                <a:gdLst>
                  <a:gd name="connsiteX0" fmla="*/ 74771 w 114300"/>
                  <a:gd name="connsiteY0" fmla="*/ 114776 h 180975"/>
                  <a:gd name="connsiteX1" fmla="*/ 57626 w 114300"/>
                  <a:gd name="connsiteY1" fmla="*/ 146209 h 180975"/>
                  <a:gd name="connsiteX2" fmla="*/ 41434 w 114300"/>
                  <a:gd name="connsiteY2" fmla="*/ 131921 h 180975"/>
                  <a:gd name="connsiteX3" fmla="*/ 7144 w 114300"/>
                  <a:gd name="connsiteY3" fmla="*/ 139541 h 180975"/>
                  <a:gd name="connsiteX4" fmla="*/ 58579 w 114300"/>
                  <a:gd name="connsiteY4" fmla="*/ 178594 h 180975"/>
                  <a:gd name="connsiteX5" fmla="*/ 111919 w 114300"/>
                  <a:gd name="connsiteY5" fmla="*/ 118586 h 180975"/>
                  <a:gd name="connsiteX6" fmla="*/ 111919 w 114300"/>
                  <a:gd name="connsiteY6" fmla="*/ 7144 h 180975"/>
                  <a:gd name="connsiteX7" fmla="*/ 74771 w 114300"/>
                  <a:gd name="connsiteY7" fmla="*/ 7144 h 180975"/>
                  <a:gd name="connsiteX8" fmla="*/ 74771 w 114300"/>
                  <a:gd name="connsiteY8" fmla="*/ 11477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" h="180975">
                    <a:moveTo>
                      <a:pt x="74771" y="114776"/>
                    </a:moveTo>
                    <a:cubicBezTo>
                      <a:pt x="74771" y="127159"/>
                      <a:pt x="74771" y="146209"/>
                      <a:pt x="57626" y="146209"/>
                    </a:cubicBezTo>
                    <a:cubicBezTo>
                      <a:pt x="50006" y="146209"/>
                      <a:pt x="42386" y="139541"/>
                      <a:pt x="41434" y="131921"/>
                    </a:cubicBezTo>
                    <a:lnTo>
                      <a:pt x="7144" y="139541"/>
                    </a:lnTo>
                    <a:cubicBezTo>
                      <a:pt x="12859" y="166211"/>
                      <a:pt x="31909" y="178594"/>
                      <a:pt x="58579" y="178594"/>
                    </a:cubicBezTo>
                    <a:cubicBezTo>
                      <a:pt x="104299" y="178594"/>
                      <a:pt x="111919" y="149066"/>
                      <a:pt x="111919" y="118586"/>
                    </a:cubicBezTo>
                    <a:lnTo>
                      <a:pt x="111919" y="7144"/>
                    </a:lnTo>
                    <a:lnTo>
                      <a:pt x="74771" y="7144"/>
                    </a:lnTo>
                    <a:lnTo>
                      <a:pt x="74771" y="11477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Forme libre : forme 15">
                <a:extLst>
                  <a:ext uri="{FF2B5EF4-FFF2-40B4-BE49-F238E27FC236}">
                    <a16:creationId xmlns:a16="http://schemas.microsoft.com/office/drawing/2014/main" id="{9859EE2D-AB18-4D1E-BBF3-5130B8B35104}"/>
                  </a:ext>
                </a:extLst>
              </p:cNvPr>
              <p:cNvSpPr/>
              <p:nvPr/>
            </p:nvSpPr>
            <p:spPr>
              <a:xfrm>
                <a:off x="6297695" y="4014818"/>
                <a:ext cx="192664" cy="228788"/>
              </a:xfrm>
              <a:custGeom>
                <a:avLst/>
                <a:gdLst>
                  <a:gd name="connsiteX0" fmla="*/ 17621 w 152400"/>
                  <a:gd name="connsiteY0" fmla="*/ 7144 h 180975"/>
                  <a:gd name="connsiteX1" fmla="*/ 70961 w 152400"/>
                  <a:gd name="connsiteY1" fmla="*/ 110014 h 180975"/>
                  <a:gd name="connsiteX2" fmla="*/ 7144 w 152400"/>
                  <a:gd name="connsiteY2" fmla="*/ 110014 h 180975"/>
                  <a:gd name="connsiteX3" fmla="*/ 7144 w 152400"/>
                  <a:gd name="connsiteY3" fmla="*/ 144304 h 180975"/>
                  <a:gd name="connsiteX4" fmla="*/ 88106 w 152400"/>
                  <a:gd name="connsiteY4" fmla="*/ 144304 h 180975"/>
                  <a:gd name="connsiteX5" fmla="*/ 106204 w 152400"/>
                  <a:gd name="connsiteY5" fmla="*/ 178594 h 180975"/>
                  <a:gd name="connsiteX6" fmla="*/ 151924 w 152400"/>
                  <a:gd name="connsiteY6" fmla="*/ 178594 h 180975"/>
                  <a:gd name="connsiteX7" fmla="*/ 63341 w 152400"/>
                  <a:gd name="connsiteY7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400" h="180975">
                    <a:moveTo>
                      <a:pt x="17621" y="7144"/>
                    </a:moveTo>
                    <a:lnTo>
                      <a:pt x="70961" y="110014"/>
                    </a:lnTo>
                    <a:lnTo>
                      <a:pt x="7144" y="110014"/>
                    </a:lnTo>
                    <a:lnTo>
                      <a:pt x="7144" y="144304"/>
                    </a:lnTo>
                    <a:lnTo>
                      <a:pt x="88106" y="144304"/>
                    </a:lnTo>
                    <a:lnTo>
                      <a:pt x="106204" y="178594"/>
                    </a:lnTo>
                    <a:lnTo>
                      <a:pt x="151924" y="178594"/>
                    </a:lnTo>
                    <a:lnTo>
                      <a:pt x="63341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56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d slide 2 LINE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43608866-00C3-4DBD-B565-EE34D0D37F9F}"/>
              </a:ext>
            </a:extLst>
          </p:cNvPr>
          <p:cNvSpPr/>
          <p:nvPr userDrawn="1"/>
        </p:nvSpPr>
        <p:spPr>
          <a:xfrm>
            <a:off x="5493225" y="-1"/>
            <a:ext cx="6698774" cy="6857999"/>
          </a:xfrm>
          <a:custGeom>
            <a:avLst/>
            <a:gdLst>
              <a:gd name="connsiteX0" fmla="*/ 2511880 w 9335760"/>
              <a:gd name="connsiteY0" fmla="*/ 0 h 6857999"/>
              <a:gd name="connsiteX1" fmla="*/ 9335760 w 9335760"/>
              <a:gd name="connsiteY1" fmla="*/ 0 h 6857999"/>
              <a:gd name="connsiteX2" fmla="*/ 9335760 w 9335760"/>
              <a:gd name="connsiteY2" fmla="*/ 6857999 h 6857999"/>
              <a:gd name="connsiteX3" fmla="*/ 0 w 933576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5760" h="6857999">
                <a:moveTo>
                  <a:pt x="2511880" y="0"/>
                </a:moveTo>
                <a:lnTo>
                  <a:pt x="9335760" y="0"/>
                </a:lnTo>
                <a:lnTo>
                  <a:pt x="933576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2" name="Graphique 93">
            <a:extLst>
              <a:ext uri="{FF2B5EF4-FFF2-40B4-BE49-F238E27FC236}">
                <a16:creationId xmlns:a16="http://schemas.microsoft.com/office/drawing/2014/main" id="{6F3805AF-414B-4A62-8834-82F88B3F03E2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054C4B4B-BFFA-4B62-816C-AFED7C63FE3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FC6C3177-AC58-4AA3-B3C2-41204464BA38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139A391D-78B2-489A-8405-61C9C1AAADAF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CCDC551D-8CDE-42E5-BAD0-A7CAC595EBA6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0AC67309-3CAA-48BD-8E1C-5AD3BF1A74C0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38ABEB49-442E-40D5-9E43-53525183ADC5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F5F9A48E-42FB-4E60-AB06-CE2A00124C52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3D035DE1-0D8D-4CC6-9020-31F22D101570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E43EB352-61A0-4B15-9622-D09430DE4A3D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E448B721-C434-4613-9758-3E0409C4E151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B8882D72-6128-4C25-9C40-6BB10E791810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754FBBFD-4D53-4118-9BEB-549EF8A649CF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3" name="Espace réservé du texte 27">
            <a:extLst>
              <a:ext uri="{FF2B5EF4-FFF2-40B4-BE49-F238E27FC236}">
                <a16:creationId xmlns:a16="http://schemas.microsoft.com/office/drawing/2014/main" id="{95871B54-A607-4B4E-9CB1-478E796577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461" y="2821160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t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BA9A1B7B-10A7-4923-933A-99FE685472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09856" y="2821160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t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chemeClr val="bg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7240B1F8-13E0-4BB5-9038-2CE03B1F73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3461" y="2159355"/>
            <a:ext cx="3937331" cy="421397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400" kern="1200" dirty="0">
                <a:solidFill>
                  <a:schemeClr val="accent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58" name="Espace réservé du texte 27">
            <a:extLst>
              <a:ext uri="{FF2B5EF4-FFF2-40B4-BE49-F238E27FC236}">
                <a16:creationId xmlns:a16="http://schemas.microsoft.com/office/drawing/2014/main" id="{FA202DF1-930C-4F46-A92A-7E48484EF7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09855" y="2159355"/>
            <a:ext cx="3937331" cy="421397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400" kern="1200" dirty="0">
                <a:solidFill>
                  <a:schemeClr val="bg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22" name="Titre 21">
            <a:extLst>
              <a:ext uri="{FF2B5EF4-FFF2-40B4-BE49-F238E27FC236}">
                <a16:creationId xmlns:a16="http://schemas.microsoft.com/office/drawing/2014/main" id="{91CB8C32-0BB4-4526-8804-C9CC32002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42023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2-LINES</a:t>
            </a:r>
            <a:br>
              <a:rPr lang="en-US" dirty="0"/>
            </a:br>
            <a:r>
              <a:rPr lang="en-US" dirty="0"/>
              <a:t>TITLE OF THE SLIDE</a:t>
            </a:r>
          </a:p>
        </p:txBody>
      </p:sp>
      <p:sp>
        <p:nvSpPr>
          <p:cNvPr id="23" name="Espace réservé du texte 30">
            <a:extLst>
              <a:ext uri="{FF2B5EF4-FFF2-40B4-BE49-F238E27FC236}">
                <a16:creationId xmlns:a16="http://schemas.microsoft.com/office/drawing/2014/main" id="{7D3101F3-69EA-4AFE-84E5-D3B89C0B52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732995"/>
            <a:ext cx="74145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24" name="Graphique 2">
            <a:extLst>
              <a:ext uri="{FF2B5EF4-FFF2-40B4-BE49-F238E27FC236}">
                <a16:creationId xmlns:a16="http://schemas.microsoft.com/office/drawing/2014/main" id="{9765D3A5-B7B7-4860-A4E0-5B46085C0994}"/>
              </a:ext>
            </a:extLst>
          </p:cNvPr>
          <p:cNvSpPr/>
          <p:nvPr userDrawn="1"/>
        </p:nvSpPr>
        <p:spPr>
          <a:xfrm>
            <a:off x="913461" y="1767310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637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43608866-00C3-4DBD-B565-EE34D0D37F9F}"/>
              </a:ext>
            </a:extLst>
          </p:cNvPr>
          <p:cNvSpPr/>
          <p:nvPr userDrawn="1"/>
        </p:nvSpPr>
        <p:spPr>
          <a:xfrm>
            <a:off x="5159207" y="-1"/>
            <a:ext cx="7032792" cy="6857999"/>
          </a:xfrm>
          <a:custGeom>
            <a:avLst/>
            <a:gdLst>
              <a:gd name="connsiteX0" fmla="*/ 2511880 w 9335760"/>
              <a:gd name="connsiteY0" fmla="*/ 0 h 6857999"/>
              <a:gd name="connsiteX1" fmla="*/ 9335760 w 9335760"/>
              <a:gd name="connsiteY1" fmla="*/ 0 h 6857999"/>
              <a:gd name="connsiteX2" fmla="*/ 9335760 w 9335760"/>
              <a:gd name="connsiteY2" fmla="*/ 6857999 h 6857999"/>
              <a:gd name="connsiteX3" fmla="*/ 0 w 933576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5760" h="6857999">
                <a:moveTo>
                  <a:pt x="2511880" y="0"/>
                </a:moveTo>
                <a:lnTo>
                  <a:pt x="9335760" y="0"/>
                </a:lnTo>
                <a:lnTo>
                  <a:pt x="933576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2" name="Graphique 93">
            <a:extLst>
              <a:ext uri="{FF2B5EF4-FFF2-40B4-BE49-F238E27FC236}">
                <a16:creationId xmlns:a16="http://schemas.microsoft.com/office/drawing/2014/main" id="{6F3805AF-414B-4A62-8834-82F88B3F03E2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054C4B4B-BFFA-4B62-816C-AFED7C63FE3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FC6C3177-AC58-4AA3-B3C2-41204464BA38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139A391D-78B2-489A-8405-61C9C1AAADAF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CCDC551D-8CDE-42E5-BAD0-A7CAC595EBA6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0AC67309-3CAA-48BD-8E1C-5AD3BF1A74C0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38ABEB49-442E-40D5-9E43-53525183ADC5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F5F9A48E-42FB-4E60-AB06-CE2A00124C52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3D035DE1-0D8D-4CC6-9020-31F22D101570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E43EB352-61A0-4B15-9622-D09430DE4A3D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E448B721-C434-4613-9758-3E0409C4E151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B8882D72-6128-4C25-9C40-6BB10E791810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754FBBFD-4D53-4118-9BEB-549EF8A649CF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5" name="Titre 21">
            <a:extLst>
              <a:ext uri="{FF2B5EF4-FFF2-40B4-BE49-F238E27FC236}">
                <a16:creationId xmlns:a16="http://schemas.microsoft.com/office/drawing/2014/main" id="{F68EA6AE-5981-41DD-9422-91A8C15DC1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46" name="Espace réservé du texte 30">
            <a:extLst>
              <a:ext uri="{FF2B5EF4-FFF2-40B4-BE49-F238E27FC236}">
                <a16:creationId xmlns:a16="http://schemas.microsoft.com/office/drawing/2014/main" id="{0B8AC2F1-95B5-4551-A350-24589E5E63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53" name="Espace réservé du texte 27">
            <a:extLst>
              <a:ext uri="{FF2B5EF4-FFF2-40B4-BE49-F238E27FC236}">
                <a16:creationId xmlns:a16="http://schemas.microsoft.com/office/drawing/2014/main" id="{95871B54-A607-4B4E-9CB1-478E796577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461" y="2821160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t">
            <a:spAutoFit/>
          </a:bodyPr>
          <a:lstStyle>
            <a:lvl1pPr marL="285750" indent="-28575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BA9A1B7B-10A7-4923-933A-99FE685472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09856" y="2821160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t">
            <a:spAutoFit/>
          </a:bodyPr>
          <a:lstStyle>
            <a:lvl1pPr marL="285750" indent="-28575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bg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7240B1F8-13E0-4BB5-9038-2CE03B1F73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3461" y="2159355"/>
            <a:ext cx="3937331" cy="421397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400" kern="1200" dirty="0">
                <a:solidFill>
                  <a:schemeClr val="accent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58" name="Espace réservé du texte 27">
            <a:extLst>
              <a:ext uri="{FF2B5EF4-FFF2-40B4-BE49-F238E27FC236}">
                <a16:creationId xmlns:a16="http://schemas.microsoft.com/office/drawing/2014/main" id="{FA202DF1-930C-4F46-A92A-7E48484EF7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09855" y="2159355"/>
            <a:ext cx="3937331" cy="421397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400" kern="1200" dirty="0">
                <a:solidFill>
                  <a:schemeClr val="bg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22" name="Graphique 2">
            <a:extLst>
              <a:ext uri="{FF2B5EF4-FFF2-40B4-BE49-F238E27FC236}">
                <a16:creationId xmlns:a16="http://schemas.microsoft.com/office/drawing/2014/main" id="{D0437F48-928E-42FD-9FFB-F5265540F2A5}"/>
              </a:ext>
            </a:extLst>
          </p:cNvPr>
          <p:cNvSpPr/>
          <p:nvPr userDrawn="1"/>
        </p:nvSpPr>
        <p:spPr>
          <a:xfrm>
            <a:off x="913461" y="1343577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719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43608866-00C3-4DBD-B565-EE34D0D37F9F}"/>
              </a:ext>
            </a:extLst>
          </p:cNvPr>
          <p:cNvSpPr/>
          <p:nvPr userDrawn="1"/>
        </p:nvSpPr>
        <p:spPr>
          <a:xfrm>
            <a:off x="5159207" y="-1"/>
            <a:ext cx="7032792" cy="6857999"/>
          </a:xfrm>
          <a:custGeom>
            <a:avLst/>
            <a:gdLst>
              <a:gd name="connsiteX0" fmla="*/ 2511880 w 9335760"/>
              <a:gd name="connsiteY0" fmla="*/ 0 h 6857999"/>
              <a:gd name="connsiteX1" fmla="*/ 9335760 w 9335760"/>
              <a:gd name="connsiteY1" fmla="*/ 0 h 6857999"/>
              <a:gd name="connsiteX2" fmla="*/ 9335760 w 9335760"/>
              <a:gd name="connsiteY2" fmla="*/ 6857999 h 6857999"/>
              <a:gd name="connsiteX3" fmla="*/ 0 w 933576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5760" h="6857999">
                <a:moveTo>
                  <a:pt x="2511880" y="0"/>
                </a:moveTo>
                <a:lnTo>
                  <a:pt x="9335760" y="0"/>
                </a:lnTo>
                <a:lnTo>
                  <a:pt x="933576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2" name="Graphique 93">
            <a:extLst>
              <a:ext uri="{FF2B5EF4-FFF2-40B4-BE49-F238E27FC236}">
                <a16:creationId xmlns:a16="http://schemas.microsoft.com/office/drawing/2014/main" id="{6F3805AF-414B-4A62-8834-82F88B3F03E2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054C4B4B-BFFA-4B62-816C-AFED7C63FE3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FC6C3177-AC58-4AA3-B3C2-41204464BA38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139A391D-78B2-489A-8405-61C9C1AAADAF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CCDC551D-8CDE-42E5-BAD0-A7CAC595EBA6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0AC67309-3CAA-48BD-8E1C-5AD3BF1A74C0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38ABEB49-442E-40D5-9E43-53525183ADC5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F5F9A48E-42FB-4E60-AB06-CE2A00124C52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3D035DE1-0D8D-4CC6-9020-31F22D101570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E43EB352-61A0-4B15-9622-D09430DE4A3D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E448B721-C434-4613-9758-3E0409C4E151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B8882D72-6128-4C25-9C40-6BB10E791810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754FBBFD-4D53-4118-9BEB-549EF8A649CF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3" name="Espace réservé du texte 27">
            <a:extLst>
              <a:ext uri="{FF2B5EF4-FFF2-40B4-BE49-F238E27FC236}">
                <a16:creationId xmlns:a16="http://schemas.microsoft.com/office/drawing/2014/main" id="{95871B54-A607-4B4E-9CB1-478E796577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461" y="2821160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t">
            <a:spAutoFit/>
          </a:bodyPr>
          <a:lstStyle>
            <a:lvl1pPr marL="285750" indent="-285750">
              <a:lnSpc>
                <a:spcPct val="12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BA9A1B7B-10A7-4923-933A-99FE685472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09856" y="2821160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t">
            <a:spAutoFit/>
          </a:bodyPr>
          <a:lstStyle>
            <a:lvl1pPr marL="285750" indent="-28575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bg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7240B1F8-13E0-4BB5-9038-2CE03B1F73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3461" y="2159355"/>
            <a:ext cx="3937331" cy="421397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400" kern="1200" dirty="0">
                <a:solidFill>
                  <a:schemeClr val="accent4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58" name="Espace réservé du texte 27">
            <a:extLst>
              <a:ext uri="{FF2B5EF4-FFF2-40B4-BE49-F238E27FC236}">
                <a16:creationId xmlns:a16="http://schemas.microsoft.com/office/drawing/2014/main" id="{FA202DF1-930C-4F46-A92A-7E48484EF7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09855" y="2159355"/>
            <a:ext cx="3937331" cy="421397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400" kern="1200" dirty="0">
                <a:solidFill>
                  <a:schemeClr val="bg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22" name="Titre 21">
            <a:extLst>
              <a:ext uri="{FF2B5EF4-FFF2-40B4-BE49-F238E27FC236}">
                <a16:creationId xmlns:a16="http://schemas.microsoft.com/office/drawing/2014/main" id="{33DEA5EE-1E4F-457A-832F-F1E6AF69AC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42023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2-LINES</a:t>
            </a:r>
            <a:br>
              <a:rPr lang="en-US" dirty="0"/>
            </a:br>
            <a:r>
              <a:rPr lang="en-US" dirty="0"/>
              <a:t>TITLE OF THE SLIDE</a:t>
            </a:r>
          </a:p>
        </p:txBody>
      </p:sp>
      <p:sp>
        <p:nvSpPr>
          <p:cNvPr id="23" name="Espace réservé du texte 30">
            <a:extLst>
              <a:ext uri="{FF2B5EF4-FFF2-40B4-BE49-F238E27FC236}">
                <a16:creationId xmlns:a16="http://schemas.microsoft.com/office/drawing/2014/main" id="{1B213579-3841-4A8D-AC7D-A737FC623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732995"/>
            <a:ext cx="74145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4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24" name="Graphique 2">
            <a:extLst>
              <a:ext uri="{FF2B5EF4-FFF2-40B4-BE49-F238E27FC236}">
                <a16:creationId xmlns:a16="http://schemas.microsoft.com/office/drawing/2014/main" id="{5DEFB883-1938-4B2C-8CDB-2290276E2525}"/>
              </a:ext>
            </a:extLst>
          </p:cNvPr>
          <p:cNvSpPr/>
          <p:nvPr userDrawn="1"/>
        </p:nvSpPr>
        <p:spPr>
          <a:xfrm>
            <a:off x="913461" y="1767310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166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43608866-00C3-4DBD-B565-EE34D0D37F9F}"/>
              </a:ext>
            </a:extLst>
          </p:cNvPr>
          <p:cNvSpPr/>
          <p:nvPr userDrawn="1"/>
        </p:nvSpPr>
        <p:spPr>
          <a:xfrm>
            <a:off x="9124949" y="-1"/>
            <a:ext cx="3067049" cy="6857999"/>
          </a:xfrm>
          <a:custGeom>
            <a:avLst/>
            <a:gdLst>
              <a:gd name="connsiteX0" fmla="*/ 2511880 w 9335760"/>
              <a:gd name="connsiteY0" fmla="*/ 0 h 6857999"/>
              <a:gd name="connsiteX1" fmla="*/ 9335760 w 9335760"/>
              <a:gd name="connsiteY1" fmla="*/ 0 h 6857999"/>
              <a:gd name="connsiteX2" fmla="*/ 9335760 w 9335760"/>
              <a:gd name="connsiteY2" fmla="*/ 6857999 h 6857999"/>
              <a:gd name="connsiteX3" fmla="*/ 0 w 933576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5760" h="6857999">
                <a:moveTo>
                  <a:pt x="2511880" y="0"/>
                </a:moveTo>
                <a:lnTo>
                  <a:pt x="9335760" y="0"/>
                </a:lnTo>
                <a:lnTo>
                  <a:pt x="933576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Parallélogramme 24">
            <a:extLst>
              <a:ext uri="{FF2B5EF4-FFF2-40B4-BE49-F238E27FC236}">
                <a16:creationId xmlns:a16="http://schemas.microsoft.com/office/drawing/2014/main" id="{280FC365-98F3-461C-8BF3-BB7D57E22423}"/>
              </a:ext>
            </a:extLst>
          </p:cNvPr>
          <p:cNvSpPr/>
          <p:nvPr userDrawn="1"/>
        </p:nvSpPr>
        <p:spPr>
          <a:xfrm>
            <a:off x="913462" y="1971675"/>
            <a:ext cx="3525188" cy="4020935"/>
          </a:xfrm>
          <a:prstGeom prst="parallelogram">
            <a:avLst>
              <a:gd name="adj" fmla="val 152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6" name="Parallélogramme 25">
            <a:extLst>
              <a:ext uri="{FF2B5EF4-FFF2-40B4-BE49-F238E27FC236}">
                <a16:creationId xmlns:a16="http://schemas.microsoft.com/office/drawing/2014/main" id="{1C62F25E-E227-40B9-9715-6F92B804720C}"/>
              </a:ext>
            </a:extLst>
          </p:cNvPr>
          <p:cNvSpPr/>
          <p:nvPr userDrawn="1"/>
        </p:nvSpPr>
        <p:spPr>
          <a:xfrm>
            <a:off x="4329679" y="1971675"/>
            <a:ext cx="3525188" cy="4020935"/>
          </a:xfrm>
          <a:prstGeom prst="parallelogram">
            <a:avLst>
              <a:gd name="adj" fmla="val 152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7" name="Parallélogramme 26">
            <a:extLst>
              <a:ext uri="{FF2B5EF4-FFF2-40B4-BE49-F238E27FC236}">
                <a16:creationId xmlns:a16="http://schemas.microsoft.com/office/drawing/2014/main" id="{4D3565A9-DE1D-4B46-82D4-22EA1722E8C1}"/>
              </a:ext>
            </a:extLst>
          </p:cNvPr>
          <p:cNvSpPr/>
          <p:nvPr userDrawn="1"/>
        </p:nvSpPr>
        <p:spPr>
          <a:xfrm>
            <a:off x="7745896" y="1971675"/>
            <a:ext cx="3525188" cy="4020935"/>
          </a:xfrm>
          <a:prstGeom prst="parallelogram">
            <a:avLst>
              <a:gd name="adj" fmla="val 152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grpSp>
        <p:nvGrpSpPr>
          <p:cNvPr id="32" name="Graphique 93">
            <a:extLst>
              <a:ext uri="{FF2B5EF4-FFF2-40B4-BE49-F238E27FC236}">
                <a16:creationId xmlns:a16="http://schemas.microsoft.com/office/drawing/2014/main" id="{6F3805AF-414B-4A62-8834-82F88B3F03E2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054C4B4B-BFFA-4B62-816C-AFED7C63FE3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FC6C3177-AC58-4AA3-B3C2-41204464BA38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139A391D-78B2-489A-8405-61C9C1AAADAF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CCDC551D-8CDE-42E5-BAD0-A7CAC595EBA6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0AC67309-3CAA-48BD-8E1C-5AD3BF1A74C0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38ABEB49-442E-40D5-9E43-53525183ADC5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F5F9A48E-42FB-4E60-AB06-CE2A00124C52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3D035DE1-0D8D-4CC6-9020-31F22D101570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E43EB352-61A0-4B15-9622-D09430DE4A3D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E448B721-C434-4613-9758-3E0409C4E151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B8882D72-6128-4C25-9C40-6BB10E791810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754FBBFD-4D53-4118-9BEB-549EF8A649CF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5" name="Titre 21">
            <a:extLst>
              <a:ext uri="{FF2B5EF4-FFF2-40B4-BE49-F238E27FC236}">
                <a16:creationId xmlns:a16="http://schemas.microsoft.com/office/drawing/2014/main" id="{F68EA6AE-5981-41DD-9422-91A8C15DC1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46" name="Espace réservé du texte 30">
            <a:extLst>
              <a:ext uri="{FF2B5EF4-FFF2-40B4-BE49-F238E27FC236}">
                <a16:creationId xmlns:a16="http://schemas.microsoft.com/office/drawing/2014/main" id="{0B8AC2F1-95B5-4551-A350-24589E5E63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24740" y="1292894"/>
            <a:ext cx="73764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53" name="Espace réservé du texte 27">
            <a:extLst>
              <a:ext uri="{FF2B5EF4-FFF2-40B4-BE49-F238E27FC236}">
                <a16:creationId xmlns:a16="http://schemas.microsoft.com/office/drawing/2014/main" id="{95871B54-A607-4B4E-9CB1-478E796577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5295" y="1971675"/>
            <a:ext cx="3221522" cy="4020935"/>
          </a:xfrm>
          <a:prstGeom prst="parallelogram">
            <a:avLst>
              <a:gd name="adj" fmla="val 16676"/>
            </a:avLst>
          </a:prstGeom>
          <a:noFill/>
        </p:spPr>
        <p:txBody>
          <a:bodyPr wrap="square" lIns="108000" tIns="180000" rIns="0" bIns="0" rtlCol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2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7240B1F8-13E0-4BB5-9038-2CE03B1F73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10843" y="2264972"/>
            <a:ext cx="2318220" cy="351186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000" kern="1200" dirty="0">
                <a:solidFill>
                  <a:schemeClr val="accent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9E3FD35D-627A-4A4B-9123-DDB992F520B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81512" y="1971675"/>
            <a:ext cx="3221522" cy="4020935"/>
          </a:xfrm>
          <a:prstGeom prst="parallelogram">
            <a:avLst>
              <a:gd name="adj" fmla="val 16676"/>
            </a:avLst>
          </a:prstGeom>
          <a:noFill/>
        </p:spPr>
        <p:txBody>
          <a:bodyPr wrap="square" lIns="108000" tIns="180000" rIns="0" bIns="0" rtlCol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2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29" name="Espace réservé du texte 27">
            <a:extLst>
              <a:ext uri="{FF2B5EF4-FFF2-40B4-BE49-F238E27FC236}">
                <a16:creationId xmlns:a16="http://schemas.microsoft.com/office/drawing/2014/main" id="{F892F7EC-BB50-4E0E-9940-6ED1D9C248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27060" y="2264972"/>
            <a:ext cx="2318220" cy="351186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000" kern="1200" dirty="0">
                <a:solidFill>
                  <a:schemeClr val="accent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6D4B3EF-5D78-47CD-8D09-378E280508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99801" y="1971675"/>
            <a:ext cx="3221522" cy="4020935"/>
          </a:xfrm>
          <a:prstGeom prst="parallelogram">
            <a:avLst>
              <a:gd name="adj" fmla="val 16676"/>
            </a:avLst>
          </a:prstGeom>
          <a:noFill/>
        </p:spPr>
        <p:txBody>
          <a:bodyPr wrap="square" lIns="108000" tIns="180000" rIns="0" bIns="0" rtlCol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2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31" name="Espace réservé du texte 27">
            <a:extLst>
              <a:ext uri="{FF2B5EF4-FFF2-40B4-BE49-F238E27FC236}">
                <a16:creationId xmlns:a16="http://schemas.microsoft.com/office/drawing/2014/main" id="{FEB017EF-165C-468F-92E2-B157592E65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45349" y="2264972"/>
            <a:ext cx="2318220" cy="351186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000" kern="1200" dirty="0">
                <a:solidFill>
                  <a:schemeClr val="accent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47" name="Graphique 2">
            <a:extLst>
              <a:ext uri="{FF2B5EF4-FFF2-40B4-BE49-F238E27FC236}">
                <a16:creationId xmlns:a16="http://schemas.microsoft.com/office/drawing/2014/main" id="{D8EC8F11-69C3-434E-BA92-D60E1132BD99}"/>
              </a:ext>
            </a:extLst>
          </p:cNvPr>
          <p:cNvSpPr/>
          <p:nvPr userDrawn="1"/>
        </p:nvSpPr>
        <p:spPr>
          <a:xfrm>
            <a:off x="913461" y="1343577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068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rows slide 2 LINE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43608866-00C3-4DBD-B565-EE34D0D37F9F}"/>
              </a:ext>
            </a:extLst>
          </p:cNvPr>
          <p:cNvSpPr/>
          <p:nvPr userDrawn="1"/>
        </p:nvSpPr>
        <p:spPr>
          <a:xfrm>
            <a:off x="9124949" y="-1"/>
            <a:ext cx="3067049" cy="6857999"/>
          </a:xfrm>
          <a:custGeom>
            <a:avLst/>
            <a:gdLst>
              <a:gd name="connsiteX0" fmla="*/ 2511880 w 9335760"/>
              <a:gd name="connsiteY0" fmla="*/ 0 h 6857999"/>
              <a:gd name="connsiteX1" fmla="*/ 9335760 w 9335760"/>
              <a:gd name="connsiteY1" fmla="*/ 0 h 6857999"/>
              <a:gd name="connsiteX2" fmla="*/ 9335760 w 9335760"/>
              <a:gd name="connsiteY2" fmla="*/ 6857999 h 6857999"/>
              <a:gd name="connsiteX3" fmla="*/ 0 w 933576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5760" h="6857999">
                <a:moveTo>
                  <a:pt x="2511880" y="0"/>
                </a:moveTo>
                <a:lnTo>
                  <a:pt x="9335760" y="0"/>
                </a:lnTo>
                <a:lnTo>
                  <a:pt x="933576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Parallélogramme 24">
            <a:extLst>
              <a:ext uri="{FF2B5EF4-FFF2-40B4-BE49-F238E27FC236}">
                <a16:creationId xmlns:a16="http://schemas.microsoft.com/office/drawing/2014/main" id="{280FC365-98F3-461C-8BF3-BB7D57E22423}"/>
              </a:ext>
            </a:extLst>
          </p:cNvPr>
          <p:cNvSpPr/>
          <p:nvPr userDrawn="1"/>
        </p:nvSpPr>
        <p:spPr>
          <a:xfrm>
            <a:off x="913462" y="2400300"/>
            <a:ext cx="3525188" cy="3592310"/>
          </a:xfrm>
          <a:prstGeom prst="parallelogram">
            <a:avLst>
              <a:gd name="adj" fmla="val 152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6" name="Parallélogramme 25">
            <a:extLst>
              <a:ext uri="{FF2B5EF4-FFF2-40B4-BE49-F238E27FC236}">
                <a16:creationId xmlns:a16="http://schemas.microsoft.com/office/drawing/2014/main" id="{1C62F25E-E227-40B9-9715-6F92B804720C}"/>
              </a:ext>
            </a:extLst>
          </p:cNvPr>
          <p:cNvSpPr/>
          <p:nvPr userDrawn="1"/>
        </p:nvSpPr>
        <p:spPr>
          <a:xfrm>
            <a:off x="4329679" y="2400300"/>
            <a:ext cx="3525188" cy="3592310"/>
          </a:xfrm>
          <a:prstGeom prst="parallelogram">
            <a:avLst>
              <a:gd name="adj" fmla="val 152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7" name="Parallélogramme 26">
            <a:extLst>
              <a:ext uri="{FF2B5EF4-FFF2-40B4-BE49-F238E27FC236}">
                <a16:creationId xmlns:a16="http://schemas.microsoft.com/office/drawing/2014/main" id="{4D3565A9-DE1D-4B46-82D4-22EA1722E8C1}"/>
              </a:ext>
            </a:extLst>
          </p:cNvPr>
          <p:cNvSpPr/>
          <p:nvPr userDrawn="1"/>
        </p:nvSpPr>
        <p:spPr>
          <a:xfrm>
            <a:off x="7745896" y="2400300"/>
            <a:ext cx="3525188" cy="3592310"/>
          </a:xfrm>
          <a:prstGeom prst="parallelogram">
            <a:avLst>
              <a:gd name="adj" fmla="val 152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grpSp>
        <p:nvGrpSpPr>
          <p:cNvPr id="32" name="Graphique 93">
            <a:extLst>
              <a:ext uri="{FF2B5EF4-FFF2-40B4-BE49-F238E27FC236}">
                <a16:creationId xmlns:a16="http://schemas.microsoft.com/office/drawing/2014/main" id="{6F3805AF-414B-4A62-8834-82F88B3F03E2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054C4B4B-BFFA-4B62-816C-AFED7C63FE3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FC6C3177-AC58-4AA3-B3C2-41204464BA38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139A391D-78B2-489A-8405-61C9C1AAADAF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CCDC551D-8CDE-42E5-BAD0-A7CAC595EBA6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0AC67309-3CAA-48BD-8E1C-5AD3BF1A74C0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38ABEB49-442E-40D5-9E43-53525183ADC5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F5F9A48E-42FB-4E60-AB06-CE2A00124C52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3D035DE1-0D8D-4CC6-9020-31F22D101570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E43EB352-61A0-4B15-9622-D09430DE4A3D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E448B721-C434-4613-9758-3E0409C4E151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B8882D72-6128-4C25-9C40-6BB10E791810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754FBBFD-4D53-4118-9BEB-549EF8A649CF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3" name="Espace réservé du texte 27">
            <a:extLst>
              <a:ext uri="{FF2B5EF4-FFF2-40B4-BE49-F238E27FC236}">
                <a16:creationId xmlns:a16="http://schemas.microsoft.com/office/drawing/2014/main" id="{95871B54-A607-4B4E-9CB1-478E796577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5295" y="2400300"/>
            <a:ext cx="3221522" cy="3592310"/>
          </a:xfrm>
          <a:prstGeom prst="parallelogram">
            <a:avLst>
              <a:gd name="adj" fmla="val 16676"/>
            </a:avLst>
          </a:prstGeom>
          <a:noFill/>
        </p:spPr>
        <p:txBody>
          <a:bodyPr wrap="square" lIns="108000" tIns="180000" rIns="0" bIns="0" rtlCol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2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7240B1F8-13E0-4BB5-9038-2CE03B1F73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10843" y="2575975"/>
            <a:ext cx="2318220" cy="351186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000" kern="1200" dirty="0">
                <a:solidFill>
                  <a:schemeClr val="accent4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9E3FD35D-627A-4A4B-9123-DDB992F520B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81512" y="2400300"/>
            <a:ext cx="3221522" cy="3592310"/>
          </a:xfrm>
          <a:prstGeom prst="parallelogram">
            <a:avLst>
              <a:gd name="adj" fmla="val 16676"/>
            </a:avLst>
          </a:prstGeom>
          <a:noFill/>
        </p:spPr>
        <p:txBody>
          <a:bodyPr wrap="square" lIns="108000" tIns="180000" rIns="0" bIns="0" rtlCol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2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</a:t>
            </a:r>
            <a:r>
              <a:rPr lang="fr-FR" dirty="0" err="1"/>
              <a:t>masseza</a:t>
            </a:r>
            <a:r>
              <a:rPr lang="fr-FR" dirty="0"/>
              <a:t>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29" name="Espace réservé du texte 27">
            <a:extLst>
              <a:ext uri="{FF2B5EF4-FFF2-40B4-BE49-F238E27FC236}">
                <a16:creationId xmlns:a16="http://schemas.microsoft.com/office/drawing/2014/main" id="{F892F7EC-BB50-4E0E-9940-6ED1D9C248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27060" y="2575975"/>
            <a:ext cx="2318220" cy="351186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000" kern="1200" dirty="0">
                <a:solidFill>
                  <a:schemeClr val="accent4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6D4B3EF-5D78-47CD-8D09-378E280508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99801" y="2400300"/>
            <a:ext cx="3221522" cy="3592310"/>
          </a:xfrm>
          <a:prstGeom prst="parallelogram">
            <a:avLst>
              <a:gd name="adj" fmla="val 16676"/>
            </a:avLst>
          </a:prstGeom>
          <a:noFill/>
        </p:spPr>
        <p:txBody>
          <a:bodyPr wrap="square" lIns="108000" tIns="180000" rIns="0" bIns="0" rtlCol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2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31" name="Espace réservé du texte 27">
            <a:extLst>
              <a:ext uri="{FF2B5EF4-FFF2-40B4-BE49-F238E27FC236}">
                <a16:creationId xmlns:a16="http://schemas.microsoft.com/office/drawing/2014/main" id="{FEB017EF-165C-468F-92E2-B157592E65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45349" y="2575975"/>
            <a:ext cx="2318220" cy="351186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000" kern="1200" dirty="0">
                <a:solidFill>
                  <a:schemeClr val="accent4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47" name="Titre 21">
            <a:extLst>
              <a:ext uri="{FF2B5EF4-FFF2-40B4-BE49-F238E27FC236}">
                <a16:creationId xmlns:a16="http://schemas.microsoft.com/office/drawing/2014/main" id="{A6BCA69C-8421-47B8-A37B-50EB9FB69C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42023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2-LINES</a:t>
            </a:r>
            <a:br>
              <a:rPr lang="en-US" dirty="0"/>
            </a:br>
            <a:r>
              <a:rPr lang="en-US" dirty="0"/>
              <a:t>TITLE OF THE SLIDE</a:t>
            </a:r>
          </a:p>
        </p:txBody>
      </p:sp>
      <p:sp>
        <p:nvSpPr>
          <p:cNvPr id="48" name="Espace réservé du texte 30">
            <a:extLst>
              <a:ext uri="{FF2B5EF4-FFF2-40B4-BE49-F238E27FC236}">
                <a16:creationId xmlns:a16="http://schemas.microsoft.com/office/drawing/2014/main" id="{5748E44F-01B6-421F-A048-8F30B06FD4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732995"/>
            <a:ext cx="74145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4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45" name="Graphique 2">
            <a:extLst>
              <a:ext uri="{FF2B5EF4-FFF2-40B4-BE49-F238E27FC236}">
                <a16:creationId xmlns:a16="http://schemas.microsoft.com/office/drawing/2014/main" id="{2BC8C101-78F3-4494-910C-E4AF595C4FE3}"/>
              </a:ext>
            </a:extLst>
          </p:cNvPr>
          <p:cNvSpPr/>
          <p:nvPr userDrawn="1"/>
        </p:nvSpPr>
        <p:spPr>
          <a:xfrm>
            <a:off x="913461" y="1767310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273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rows slide 2 LINE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43608866-00C3-4DBD-B565-EE34D0D37F9F}"/>
              </a:ext>
            </a:extLst>
          </p:cNvPr>
          <p:cNvSpPr/>
          <p:nvPr userDrawn="1"/>
        </p:nvSpPr>
        <p:spPr>
          <a:xfrm>
            <a:off x="9124949" y="-1"/>
            <a:ext cx="3067049" cy="6857999"/>
          </a:xfrm>
          <a:custGeom>
            <a:avLst/>
            <a:gdLst>
              <a:gd name="connsiteX0" fmla="*/ 2511880 w 9335760"/>
              <a:gd name="connsiteY0" fmla="*/ 0 h 6857999"/>
              <a:gd name="connsiteX1" fmla="*/ 9335760 w 9335760"/>
              <a:gd name="connsiteY1" fmla="*/ 0 h 6857999"/>
              <a:gd name="connsiteX2" fmla="*/ 9335760 w 9335760"/>
              <a:gd name="connsiteY2" fmla="*/ 6857999 h 6857999"/>
              <a:gd name="connsiteX3" fmla="*/ 0 w 933576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5760" h="6857999">
                <a:moveTo>
                  <a:pt x="2511880" y="0"/>
                </a:moveTo>
                <a:lnTo>
                  <a:pt x="9335760" y="0"/>
                </a:lnTo>
                <a:lnTo>
                  <a:pt x="933576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Parallélogramme 24">
            <a:extLst>
              <a:ext uri="{FF2B5EF4-FFF2-40B4-BE49-F238E27FC236}">
                <a16:creationId xmlns:a16="http://schemas.microsoft.com/office/drawing/2014/main" id="{280FC365-98F3-461C-8BF3-BB7D57E22423}"/>
              </a:ext>
            </a:extLst>
          </p:cNvPr>
          <p:cNvSpPr/>
          <p:nvPr userDrawn="1"/>
        </p:nvSpPr>
        <p:spPr>
          <a:xfrm>
            <a:off x="913462" y="2400300"/>
            <a:ext cx="3525188" cy="3592310"/>
          </a:xfrm>
          <a:prstGeom prst="parallelogram">
            <a:avLst>
              <a:gd name="adj" fmla="val 152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6" name="Parallélogramme 25">
            <a:extLst>
              <a:ext uri="{FF2B5EF4-FFF2-40B4-BE49-F238E27FC236}">
                <a16:creationId xmlns:a16="http://schemas.microsoft.com/office/drawing/2014/main" id="{1C62F25E-E227-40B9-9715-6F92B804720C}"/>
              </a:ext>
            </a:extLst>
          </p:cNvPr>
          <p:cNvSpPr/>
          <p:nvPr userDrawn="1"/>
        </p:nvSpPr>
        <p:spPr>
          <a:xfrm>
            <a:off x="4329679" y="2400300"/>
            <a:ext cx="3525188" cy="3592310"/>
          </a:xfrm>
          <a:prstGeom prst="parallelogram">
            <a:avLst>
              <a:gd name="adj" fmla="val 152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7" name="Parallélogramme 26">
            <a:extLst>
              <a:ext uri="{FF2B5EF4-FFF2-40B4-BE49-F238E27FC236}">
                <a16:creationId xmlns:a16="http://schemas.microsoft.com/office/drawing/2014/main" id="{4D3565A9-DE1D-4B46-82D4-22EA1722E8C1}"/>
              </a:ext>
            </a:extLst>
          </p:cNvPr>
          <p:cNvSpPr/>
          <p:nvPr userDrawn="1"/>
        </p:nvSpPr>
        <p:spPr>
          <a:xfrm>
            <a:off x="7745896" y="2400300"/>
            <a:ext cx="3525188" cy="3592310"/>
          </a:xfrm>
          <a:prstGeom prst="parallelogram">
            <a:avLst>
              <a:gd name="adj" fmla="val 152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grpSp>
        <p:nvGrpSpPr>
          <p:cNvPr id="32" name="Graphique 93">
            <a:extLst>
              <a:ext uri="{FF2B5EF4-FFF2-40B4-BE49-F238E27FC236}">
                <a16:creationId xmlns:a16="http://schemas.microsoft.com/office/drawing/2014/main" id="{6F3805AF-414B-4A62-8834-82F88B3F03E2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054C4B4B-BFFA-4B62-816C-AFED7C63FE3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FC6C3177-AC58-4AA3-B3C2-41204464BA38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139A391D-78B2-489A-8405-61C9C1AAADAF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CCDC551D-8CDE-42E5-BAD0-A7CAC595EBA6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0AC67309-3CAA-48BD-8E1C-5AD3BF1A74C0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38ABEB49-442E-40D5-9E43-53525183ADC5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F5F9A48E-42FB-4E60-AB06-CE2A00124C52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3D035DE1-0D8D-4CC6-9020-31F22D101570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E43EB352-61A0-4B15-9622-D09430DE4A3D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E448B721-C434-4613-9758-3E0409C4E151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B8882D72-6128-4C25-9C40-6BB10E791810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754FBBFD-4D53-4118-9BEB-549EF8A649CF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3" name="Espace réservé du texte 27">
            <a:extLst>
              <a:ext uri="{FF2B5EF4-FFF2-40B4-BE49-F238E27FC236}">
                <a16:creationId xmlns:a16="http://schemas.microsoft.com/office/drawing/2014/main" id="{95871B54-A607-4B4E-9CB1-478E796577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5295" y="2400300"/>
            <a:ext cx="3221522" cy="3592310"/>
          </a:xfrm>
          <a:prstGeom prst="parallelogram">
            <a:avLst>
              <a:gd name="adj" fmla="val 16676"/>
            </a:avLst>
          </a:prstGeom>
          <a:noFill/>
        </p:spPr>
        <p:txBody>
          <a:bodyPr wrap="square" lIns="108000" tIns="180000" rIns="0" bIns="0" rtlCol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2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7240B1F8-13E0-4BB5-9038-2CE03B1F73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10843" y="2575975"/>
            <a:ext cx="2318220" cy="351186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000" kern="1200" dirty="0">
                <a:solidFill>
                  <a:schemeClr val="accent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9E3FD35D-627A-4A4B-9123-DDB992F520B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81512" y="2400300"/>
            <a:ext cx="3221522" cy="3592310"/>
          </a:xfrm>
          <a:prstGeom prst="parallelogram">
            <a:avLst>
              <a:gd name="adj" fmla="val 16676"/>
            </a:avLst>
          </a:prstGeom>
          <a:noFill/>
        </p:spPr>
        <p:txBody>
          <a:bodyPr wrap="square" lIns="108000" tIns="180000" rIns="0" bIns="0" rtlCol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2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</a:t>
            </a:r>
            <a:r>
              <a:rPr lang="fr-FR" dirty="0" err="1"/>
              <a:t>masseza</a:t>
            </a:r>
            <a:r>
              <a:rPr lang="fr-FR" dirty="0"/>
              <a:t>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29" name="Espace réservé du texte 27">
            <a:extLst>
              <a:ext uri="{FF2B5EF4-FFF2-40B4-BE49-F238E27FC236}">
                <a16:creationId xmlns:a16="http://schemas.microsoft.com/office/drawing/2014/main" id="{F892F7EC-BB50-4E0E-9940-6ED1D9C248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27060" y="2575975"/>
            <a:ext cx="2318220" cy="351186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000" kern="1200" dirty="0">
                <a:solidFill>
                  <a:schemeClr val="accent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6D4B3EF-5D78-47CD-8D09-378E280508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99801" y="2400300"/>
            <a:ext cx="3221522" cy="3592310"/>
          </a:xfrm>
          <a:prstGeom prst="parallelogram">
            <a:avLst>
              <a:gd name="adj" fmla="val 16676"/>
            </a:avLst>
          </a:prstGeom>
          <a:noFill/>
        </p:spPr>
        <p:txBody>
          <a:bodyPr wrap="square" lIns="108000" tIns="180000" rIns="0" bIns="0" rtlCol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2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31" name="Espace réservé du texte 27">
            <a:extLst>
              <a:ext uri="{FF2B5EF4-FFF2-40B4-BE49-F238E27FC236}">
                <a16:creationId xmlns:a16="http://schemas.microsoft.com/office/drawing/2014/main" id="{FEB017EF-165C-468F-92E2-B157592E65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45349" y="2575975"/>
            <a:ext cx="2318220" cy="351186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000" kern="1200" dirty="0">
                <a:solidFill>
                  <a:schemeClr val="accent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47" name="Titre 21">
            <a:extLst>
              <a:ext uri="{FF2B5EF4-FFF2-40B4-BE49-F238E27FC236}">
                <a16:creationId xmlns:a16="http://schemas.microsoft.com/office/drawing/2014/main" id="{A6BCA69C-8421-47B8-A37B-50EB9FB69C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42023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2-LINES</a:t>
            </a:r>
            <a:br>
              <a:rPr lang="en-US" dirty="0"/>
            </a:br>
            <a:r>
              <a:rPr lang="en-US" dirty="0"/>
              <a:t>TITLE OF THE SLIDE</a:t>
            </a:r>
          </a:p>
        </p:txBody>
      </p:sp>
      <p:sp>
        <p:nvSpPr>
          <p:cNvPr id="48" name="Espace réservé du texte 30">
            <a:extLst>
              <a:ext uri="{FF2B5EF4-FFF2-40B4-BE49-F238E27FC236}">
                <a16:creationId xmlns:a16="http://schemas.microsoft.com/office/drawing/2014/main" id="{5748E44F-01B6-421F-A048-8F30B06FD4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732995"/>
            <a:ext cx="74145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45" name="Graphique 2">
            <a:extLst>
              <a:ext uri="{FF2B5EF4-FFF2-40B4-BE49-F238E27FC236}">
                <a16:creationId xmlns:a16="http://schemas.microsoft.com/office/drawing/2014/main" id="{2BC8C101-78F3-4494-910C-E4AF595C4FE3}"/>
              </a:ext>
            </a:extLst>
          </p:cNvPr>
          <p:cNvSpPr/>
          <p:nvPr userDrawn="1"/>
        </p:nvSpPr>
        <p:spPr>
          <a:xfrm>
            <a:off x="913461" y="1767310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947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ow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43608866-00C3-4DBD-B565-EE34D0D37F9F}"/>
              </a:ext>
            </a:extLst>
          </p:cNvPr>
          <p:cNvSpPr/>
          <p:nvPr userDrawn="1"/>
        </p:nvSpPr>
        <p:spPr>
          <a:xfrm>
            <a:off x="9124949" y="-1"/>
            <a:ext cx="3067049" cy="6857999"/>
          </a:xfrm>
          <a:custGeom>
            <a:avLst/>
            <a:gdLst>
              <a:gd name="connsiteX0" fmla="*/ 2511880 w 9335760"/>
              <a:gd name="connsiteY0" fmla="*/ 0 h 6857999"/>
              <a:gd name="connsiteX1" fmla="*/ 9335760 w 9335760"/>
              <a:gd name="connsiteY1" fmla="*/ 0 h 6857999"/>
              <a:gd name="connsiteX2" fmla="*/ 9335760 w 9335760"/>
              <a:gd name="connsiteY2" fmla="*/ 6857999 h 6857999"/>
              <a:gd name="connsiteX3" fmla="*/ 0 w 933576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5760" h="6857999">
                <a:moveTo>
                  <a:pt x="2511880" y="0"/>
                </a:moveTo>
                <a:lnTo>
                  <a:pt x="9335760" y="0"/>
                </a:lnTo>
                <a:lnTo>
                  <a:pt x="933576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Parallélogramme 24">
            <a:extLst>
              <a:ext uri="{FF2B5EF4-FFF2-40B4-BE49-F238E27FC236}">
                <a16:creationId xmlns:a16="http://schemas.microsoft.com/office/drawing/2014/main" id="{280FC365-98F3-461C-8BF3-BB7D57E22423}"/>
              </a:ext>
            </a:extLst>
          </p:cNvPr>
          <p:cNvSpPr/>
          <p:nvPr userDrawn="1"/>
        </p:nvSpPr>
        <p:spPr>
          <a:xfrm>
            <a:off x="360094" y="1971675"/>
            <a:ext cx="2989528" cy="4020935"/>
          </a:xfrm>
          <a:prstGeom prst="parallelogram">
            <a:avLst>
              <a:gd name="adj" fmla="val 152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6" name="Parallélogramme 25">
            <a:extLst>
              <a:ext uri="{FF2B5EF4-FFF2-40B4-BE49-F238E27FC236}">
                <a16:creationId xmlns:a16="http://schemas.microsoft.com/office/drawing/2014/main" id="{1C62F25E-E227-40B9-9715-6F92B804720C}"/>
              </a:ext>
            </a:extLst>
          </p:cNvPr>
          <p:cNvSpPr/>
          <p:nvPr userDrawn="1"/>
        </p:nvSpPr>
        <p:spPr>
          <a:xfrm>
            <a:off x="3177342" y="1971675"/>
            <a:ext cx="2989528" cy="4020935"/>
          </a:xfrm>
          <a:prstGeom prst="parallelogram">
            <a:avLst>
              <a:gd name="adj" fmla="val 152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7" name="Parallélogramme 26">
            <a:extLst>
              <a:ext uri="{FF2B5EF4-FFF2-40B4-BE49-F238E27FC236}">
                <a16:creationId xmlns:a16="http://schemas.microsoft.com/office/drawing/2014/main" id="{4D3565A9-DE1D-4B46-82D4-22EA1722E8C1}"/>
              </a:ext>
            </a:extLst>
          </p:cNvPr>
          <p:cNvSpPr/>
          <p:nvPr userDrawn="1"/>
        </p:nvSpPr>
        <p:spPr>
          <a:xfrm>
            <a:off x="5994590" y="1971675"/>
            <a:ext cx="2989528" cy="4020935"/>
          </a:xfrm>
          <a:prstGeom prst="parallelogram">
            <a:avLst>
              <a:gd name="adj" fmla="val 152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grpSp>
        <p:nvGrpSpPr>
          <p:cNvPr id="32" name="Graphique 93">
            <a:extLst>
              <a:ext uri="{FF2B5EF4-FFF2-40B4-BE49-F238E27FC236}">
                <a16:creationId xmlns:a16="http://schemas.microsoft.com/office/drawing/2014/main" id="{6F3805AF-414B-4A62-8834-82F88B3F03E2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054C4B4B-BFFA-4B62-816C-AFED7C63FE3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FC6C3177-AC58-4AA3-B3C2-41204464BA38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139A391D-78B2-489A-8405-61C9C1AAADAF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CCDC551D-8CDE-42E5-BAD0-A7CAC595EBA6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0AC67309-3CAA-48BD-8E1C-5AD3BF1A74C0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38ABEB49-442E-40D5-9E43-53525183ADC5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F5F9A48E-42FB-4E60-AB06-CE2A00124C52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3D035DE1-0D8D-4CC6-9020-31F22D101570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E43EB352-61A0-4B15-9622-D09430DE4A3D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E448B721-C434-4613-9758-3E0409C4E151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B8882D72-6128-4C25-9C40-6BB10E791810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754FBBFD-4D53-4118-9BEB-549EF8A649CF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5" name="Titre 21">
            <a:extLst>
              <a:ext uri="{FF2B5EF4-FFF2-40B4-BE49-F238E27FC236}">
                <a16:creationId xmlns:a16="http://schemas.microsoft.com/office/drawing/2014/main" id="{F68EA6AE-5981-41DD-9422-91A8C15DC1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46" name="Espace réservé du texte 30">
            <a:extLst>
              <a:ext uri="{FF2B5EF4-FFF2-40B4-BE49-F238E27FC236}">
                <a16:creationId xmlns:a16="http://schemas.microsoft.com/office/drawing/2014/main" id="{0B8AC2F1-95B5-4551-A350-24589E5E63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24739" y="1292894"/>
            <a:ext cx="7424085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53" name="Espace réservé du texte 27">
            <a:extLst>
              <a:ext uri="{FF2B5EF4-FFF2-40B4-BE49-F238E27FC236}">
                <a16:creationId xmlns:a16="http://schemas.microsoft.com/office/drawing/2014/main" id="{95871B54-A607-4B4E-9CB1-478E796577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1927" y="1971675"/>
            <a:ext cx="2732005" cy="4020935"/>
          </a:xfrm>
          <a:prstGeom prst="parallelogram">
            <a:avLst>
              <a:gd name="adj" fmla="val 16676"/>
            </a:avLst>
          </a:prstGeom>
          <a:noFill/>
        </p:spPr>
        <p:txBody>
          <a:bodyPr wrap="square" lIns="108000" tIns="180000" rIns="0" bIns="0" rtlCol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2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7240B1F8-13E0-4BB5-9038-2CE03B1F73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57475" y="2264972"/>
            <a:ext cx="1965962" cy="351186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000" kern="1200" dirty="0">
                <a:solidFill>
                  <a:schemeClr val="accent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9E3FD35D-627A-4A4B-9123-DDB992F520B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29175" y="1971675"/>
            <a:ext cx="2732005" cy="4020935"/>
          </a:xfrm>
          <a:prstGeom prst="parallelogram">
            <a:avLst>
              <a:gd name="adj" fmla="val 16676"/>
            </a:avLst>
          </a:prstGeom>
          <a:noFill/>
        </p:spPr>
        <p:txBody>
          <a:bodyPr wrap="square" lIns="108000" tIns="180000" rIns="0" bIns="0" rtlCol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2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29" name="Espace réservé du texte 27">
            <a:extLst>
              <a:ext uri="{FF2B5EF4-FFF2-40B4-BE49-F238E27FC236}">
                <a16:creationId xmlns:a16="http://schemas.microsoft.com/office/drawing/2014/main" id="{F892F7EC-BB50-4E0E-9940-6ED1D9C248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74723" y="2264972"/>
            <a:ext cx="1965962" cy="351186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000" kern="1200" dirty="0">
                <a:solidFill>
                  <a:schemeClr val="accent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6D4B3EF-5D78-47CD-8D09-378E280508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48495" y="1971675"/>
            <a:ext cx="2732005" cy="4020935"/>
          </a:xfrm>
          <a:prstGeom prst="parallelogram">
            <a:avLst>
              <a:gd name="adj" fmla="val 16676"/>
            </a:avLst>
          </a:prstGeom>
          <a:noFill/>
        </p:spPr>
        <p:txBody>
          <a:bodyPr wrap="square" lIns="108000" tIns="180000" rIns="0" bIns="0" rtlCol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2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31" name="Espace réservé du texte 27">
            <a:extLst>
              <a:ext uri="{FF2B5EF4-FFF2-40B4-BE49-F238E27FC236}">
                <a16:creationId xmlns:a16="http://schemas.microsoft.com/office/drawing/2014/main" id="{FEB017EF-165C-468F-92E2-B157592E65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94043" y="2264972"/>
            <a:ext cx="1965962" cy="351186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000" kern="1200" dirty="0">
                <a:solidFill>
                  <a:schemeClr val="accent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47" name="Parallélogramme 46">
            <a:extLst>
              <a:ext uri="{FF2B5EF4-FFF2-40B4-BE49-F238E27FC236}">
                <a16:creationId xmlns:a16="http://schemas.microsoft.com/office/drawing/2014/main" id="{93CC30C3-3B2D-472B-B5BD-D418B2D377FD}"/>
              </a:ext>
            </a:extLst>
          </p:cNvPr>
          <p:cNvSpPr/>
          <p:nvPr userDrawn="1"/>
        </p:nvSpPr>
        <p:spPr>
          <a:xfrm>
            <a:off x="8811687" y="1971675"/>
            <a:ext cx="2989528" cy="4020935"/>
          </a:xfrm>
          <a:prstGeom prst="parallelogram">
            <a:avLst>
              <a:gd name="adj" fmla="val 152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8" name="Espace réservé du texte 27">
            <a:extLst>
              <a:ext uri="{FF2B5EF4-FFF2-40B4-BE49-F238E27FC236}">
                <a16:creationId xmlns:a16="http://schemas.microsoft.com/office/drawing/2014/main" id="{05C651D9-719F-468F-B011-4544B983783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65592" y="1971675"/>
            <a:ext cx="2732005" cy="4020935"/>
          </a:xfrm>
          <a:prstGeom prst="parallelogram">
            <a:avLst>
              <a:gd name="adj" fmla="val 16676"/>
            </a:avLst>
          </a:prstGeom>
          <a:noFill/>
        </p:spPr>
        <p:txBody>
          <a:bodyPr wrap="square" lIns="108000" tIns="180000" rIns="0" bIns="0" rtlCol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2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0C1ED3C1-29B4-465E-9359-5586538F7E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11140" y="2264972"/>
            <a:ext cx="1965962" cy="351186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000" kern="1200" dirty="0">
                <a:solidFill>
                  <a:schemeClr val="accent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50" name="Graphique 2">
            <a:extLst>
              <a:ext uri="{FF2B5EF4-FFF2-40B4-BE49-F238E27FC236}">
                <a16:creationId xmlns:a16="http://schemas.microsoft.com/office/drawing/2014/main" id="{551698A6-2596-43ED-B55A-D54B7522A9DF}"/>
              </a:ext>
            </a:extLst>
          </p:cNvPr>
          <p:cNvSpPr/>
          <p:nvPr userDrawn="1"/>
        </p:nvSpPr>
        <p:spPr>
          <a:xfrm>
            <a:off x="913461" y="1343577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70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row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43608866-00C3-4DBD-B565-EE34D0D37F9F}"/>
              </a:ext>
            </a:extLst>
          </p:cNvPr>
          <p:cNvSpPr/>
          <p:nvPr userDrawn="1"/>
        </p:nvSpPr>
        <p:spPr>
          <a:xfrm>
            <a:off x="9124949" y="-1"/>
            <a:ext cx="3067049" cy="6857999"/>
          </a:xfrm>
          <a:custGeom>
            <a:avLst/>
            <a:gdLst>
              <a:gd name="connsiteX0" fmla="*/ 2511880 w 9335760"/>
              <a:gd name="connsiteY0" fmla="*/ 0 h 6857999"/>
              <a:gd name="connsiteX1" fmla="*/ 9335760 w 9335760"/>
              <a:gd name="connsiteY1" fmla="*/ 0 h 6857999"/>
              <a:gd name="connsiteX2" fmla="*/ 9335760 w 9335760"/>
              <a:gd name="connsiteY2" fmla="*/ 6857999 h 6857999"/>
              <a:gd name="connsiteX3" fmla="*/ 0 w 933576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5760" h="6857999">
                <a:moveTo>
                  <a:pt x="2511880" y="0"/>
                </a:moveTo>
                <a:lnTo>
                  <a:pt x="9335760" y="0"/>
                </a:lnTo>
                <a:lnTo>
                  <a:pt x="933576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Parallélogramme 24">
            <a:extLst>
              <a:ext uri="{FF2B5EF4-FFF2-40B4-BE49-F238E27FC236}">
                <a16:creationId xmlns:a16="http://schemas.microsoft.com/office/drawing/2014/main" id="{280FC365-98F3-461C-8BF3-BB7D57E22423}"/>
              </a:ext>
            </a:extLst>
          </p:cNvPr>
          <p:cNvSpPr/>
          <p:nvPr userDrawn="1"/>
        </p:nvSpPr>
        <p:spPr>
          <a:xfrm>
            <a:off x="360094" y="2400300"/>
            <a:ext cx="2989528" cy="3592310"/>
          </a:xfrm>
          <a:prstGeom prst="parallelogram">
            <a:avLst>
              <a:gd name="adj" fmla="val 152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6" name="Parallélogramme 25">
            <a:extLst>
              <a:ext uri="{FF2B5EF4-FFF2-40B4-BE49-F238E27FC236}">
                <a16:creationId xmlns:a16="http://schemas.microsoft.com/office/drawing/2014/main" id="{1C62F25E-E227-40B9-9715-6F92B804720C}"/>
              </a:ext>
            </a:extLst>
          </p:cNvPr>
          <p:cNvSpPr/>
          <p:nvPr userDrawn="1"/>
        </p:nvSpPr>
        <p:spPr>
          <a:xfrm>
            <a:off x="3177342" y="2400300"/>
            <a:ext cx="2989528" cy="3592310"/>
          </a:xfrm>
          <a:prstGeom prst="parallelogram">
            <a:avLst>
              <a:gd name="adj" fmla="val 152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7" name="Parallélogramme 26">
            <a:extLst>
              <a:ext uri="{FF2B5EF4-FFF2-40B4-BE49-F238E27FC236}">
                <a16:creationId xmlns:a16="http://schemas.microsoft.com/office/drawing/2014/main" id="{4D3565A9-DE1D-4B46-82D4-22EA1722E8C1}"/>
              </a:ext>
            </a:extLst>
          </p:cNvPr>
          <p:cNvSpPr/>
          <p:nvPr userDrawn="1"/>
        </p:nvSpPr>
        <p:spPr>
          <a:xfrm>
            <a:off x="5994590" y="2400300"/>
            <a:ext cx="2989528" cy="3592310"/>
          </a:xfrm>
          <a:prstGeom prst="parallelogram">
            <a:avLst>
              <a:gd name="adj" fmla="val 152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grpSp>
        <p:nvGrpSpPr>
          <p:cNvPr id="32" name="Graphique 93">
            <a:extLst>
              <a:ext uri="{FF2B5EF4-FFF2-40B4-BE49-F238E27FC236}">
                <a16:creationId xmlns:a16="http://schemas.microsoft.com/office/drawing/2014/main" id="{6F3805AF-414B-4A62-8834-82F88B3F03E2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054C4B4B-BFFA-4B62-816C-AFED7C63FE3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FC6C3177-AC58-4AA3-B3C2-41204464BA38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139A391D-78B2-489A-8405-61C9C1AAADAF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CCDC551D-8CDE-42E5-BAD0-A7CAC595EBA6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0AC67309-3CAA-48BD-8E1C-5AD3BF1A74C0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38ABEB49-442E-40D5-9E43-53525183ADC5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F5F9A48E-42FB-4E60-AB06-CE2A00124C52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3D035DE1-0D8D-4CC6-9020-31F22D101570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E43EB352-61A0-4B15-9622-D09430DE4A3D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E448B721-C434-4613-9758-3E0409C4E151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B8882D72-6128-4C25-9C40-6BB10E791810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754FBBFD-4D53-4118-9BEB-549EF8A649CF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3" name="Espace réservé du texte 27">
            <a:extLst>
              <a:ext uri="{FF2B5EF4-FFF2-40B4-BE49-F238E27FC236}">
                <a16:creationId xmlns:a16="http://schemas.microsoft.com/office/drawing/2014/main" id="{95871B54-A607-4B4E-9CB1-478E796577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1927" y="2400300"/>
            <a:ext cx="2732005" cy="3592310"/>
          </a:xfrm>
          <a:prstGeom prst="parallelogram">
            <a:avLst>
              <a:gd name="adj" fmla="val 16676"/>
            </a:avLst>
          </a:prstGeom>
          <a:noFill/>
        </p:spPr>
        <p:txBody>
          <a:bodyPr wrap="square" lIns="108000" tIns="180000" rIns="0" bIns="0" rtlCol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2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7240B1F8-13E0-4BB5-9038-2CE03B1F73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57475" y="2575975"/>
            <a:ext cx="1965962" cy="351186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000" kern="1200" dirty="0">
                <a:solidFill>
                  <a:schemeClr val="accent4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9E3FD35D-627A-4A4B-9123-DDB992F520B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29175" y="2400300"/>
            <a:ext cx="2732005" cy="3592310"/>
          </a:xfrm>
          <a:prstGeom prst="parallelogram">
            <a:avLst>
              <a:gd name="adj" fmla="val 16676"/>
            </a:avLst>
          </a:prstGeom>
          <a:noFill/>
        </p:spPr>
        <p:txBody>
          <a:bodyPr wrap="square" lIns="108000" tIns="180000" rIns="0" bIns="0" rtlCol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2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29" name="Espace réservé du texte 27">
            <a:extLst>
              <a:ext uri="{FF2B5EF4-FFF2-40B4-BE49-F238E27FC236}">
                <a16:creationId xmlns:a16="http://schemas.microsoft.com/office/drawing/2014/main" id="{F892F7EC-BB50-4E0E-9940-6ED1D9C248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74723" y="2575975"/>
            <a:ext cx="1965962" cy="351186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000" kern="1200" dirty="0">
                <a:solidFill>
                  <a:schemeClr val="accent4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6D4B3EF-5D78-47CD-8D09-378E280508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48495" y="2400300"/>
            <a:ext cx="2732005" cy="3592310"/>
          </a:xfrm>
          <a:prstGeom prst="parallelogram">
            <a:avLst>
              <a:gd name="adj" fmla="val 16676"/>
            </a:avLst>
          </a:prstGeom>
          <a:noFill/>
        </p:spPr>
        <p:txBody>
          <a:bodyPr wrap="square" lIns="108000" tIns="180000" rIns="0" bIns="0" rtlCol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2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31" name="Espace réservé du texte 27">
            <a:extLst>
              <a:ext uri="{FF2B5EF4-FFF2-40B4-BE49-F238E27FC236}">
                <a16:creationId xmlns:a16="http://schemas.microsoft.com/office/drawing/2014/main" id="{FEB017EF-165C-468F-92E2-B157592E65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94043" y="2575975"/>
            <a:ext cx="1965962" cy="351186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000" kern="1200" dirty="0">
                <a:solidFill>
                  <a:schemeClr val="accent4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47" name="Parallélogramme 46">
            <a:extLst>
              <a:ext uri="{FF2B5EF4-FFF2-40B4-BE49-F238E27FC236}">
                <a16:creationId xmlns:a16="http://schemas.microsoft.com/office/drawing/2014/main" id="{93CC30C3-3B2D-472B-B5BD-D418B2D377FD}"/>
              </a:ext>
            </a:extLst>
          </p:cNvPr>
          <p:cNvSpPr/>
          <p:nvPr userDrawn="1"/>
        </p:nvSpPr>
        <p:spPr>
          <a:xfrm>
            <a:off x="8811687" y="2400300"/>
            <a:ext cx="2989528" cy="3592310"/>
          </a:xfrm>
          <a:prstGeom prst="parallelogram">
            <a:avLst>
              <a:gd name="adj" fmla="val 152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8" name="Espace réservé du texte 27">
            <a:extLst>
              <a:ext uri="{FF2B5EF4-FFF2-40B4-BE49-F238E27FC236}">
                <a16:creationId xmlns:a16="http://schemas.microsoft.com/office/drawing/2014/main" id="{05C651D9-719F-468F-B011-4544B983783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65592" y="2400300"/>
            <a:ext cx="2732005" cy="3592310"/>
          </a:xfrm>
          <a:prstGeom prst="parallelogram">
            <a:avLst>
              <a:gd name="adj" fmla="val 16676"/>
            </a:avLst>
          </a:prstGeom>
          <a:noFill/>
        </p:spPr>
        <p:txBody>
          <a:bodyPr wrap="square" lIns="108000" tIns="180000" rIns="0" bIns="0" rtlCol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2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0C1ED3C1-29B4-465E-9359-5586538F7E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11140" y="2575975"/>
            <a:ext cx="1965962" cy="351186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000" kern="1200" dirty="0">
                <a:solidFill>
                  <a:schemeClr val="accent4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50" name="Titre 21">
            <a:extLst>
              <a:ext uri="{FF2B5EF4-FFF2-40B4-BE49-F238E27FC236}">
                <a16:creationId xmlns:a16="http://schemas.microsoft.com/office/drawing/2014/main" id="{31F732A1-414B-4998-941F-079E849EB5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42023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2-LINES</a:t>
            </a:r>
            <a:br>
              <a:rPr lang="en-US" dirty="0"/>
            </a:br>
            <a:r>
              <a:rPr lang="en-US" dirty="0"/>
              <a:t>TITLE OF THE SLIDE</a:t>
            </a:r>
          </a:p>
        </p:txBody>
      </p:sp>
      <p:sp>
        <p:nvSpPr>
          <p:cNvPr id="51" name="Espace réservé du texte 30">
            <a:extLst>
              <a:ext uri="{FF2B5EF4-FFF2-40B4-BE49-F238E27FC236}">
                <a16:creationId xmlns:a16="http://schemas.microsoft.com/office/drawing/2014/main" id="{65E7605A-C1F9-4EDD-8A4D-6AECE2FA6A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732995"/>
            <a:ext cx="74145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4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45" name="Graphique 2">
            <a:extLst>
              <a:ext uri="{FF2B5EF4-FFF2-40B4-BE49-F238E27FC236}">
                <a16:creationId xmlns:a16="http://schemas.microsoft.com/office/drawing/2014/main" id="{248A6CE1-3714-4901-B37A-7F81209052DE}"/>
              </a:ext>
            </a:extLst>
          </p:cNvPr>
          <p:cNvSpPr/>
          <p:nvPr userDrawn="1"/>
        </p:nvSpPr>
        <p:spPr>
          <a:xfrm>
            <a:off x="913461" y="1767310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658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7365778B-7CDA-44CC-A496-4C64CE8F2B67}"/>
              </a:ext>
            </a:extLst>
          </p:cNvPr>
          <p:cNvSpPr/>
          <p:nvPr userDrawn="1"/>
        </p:nvSpPr>
        <p:spPr>
          <a:xfrm>
            <a:off x="5334001" y="-1"/>
            <a:ext cx="6857998" cy="6858001"/>
          </a:xfrm>
          <a:custGeom>
            <a:avLst/>
            <a:gdLst>
              <a:gd name="connsiteX0" fmla="*/ 4115418 w 6857998"/>
              <a:gd name="connsiteY0" fmla="*/ 0 h 6858001"/>
              <a:gd name="connsiteX1" fmla="*/ 6857998 w 6857998"/>
              <a:gd name="connsiteY1" fmla="*/ 0 h 6858001"/>
              <a:gd name="connsiteX2" fmla="*/ 6857998 w 6857998"/>
              <a:gd name="connsiteY2" fmla="*/ 6858001 h 6858001"/>
              <a:gd name="connsiteX3" fmla="*/ 0 w 685799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6858001">
                <a:moveTo>
                  <a:pt x="4115418" y="0"/>
                </a:moveTo>
                <a:lnTo>
                  <a:pt x="6857998" y="0"/>
                </a:lnTo>
                <a:lnTo>
                  <a:pt x="685799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" name="Graphique 93">
            <a:extLst>
              <a:ext uri="{FF2B5EF4-FFF2-40B4-BE49-F238E27FC236}">
                <a16:creationId xmlns:a16="http://schemas.microsoft.com/office/drawing/2014/main" id="{AE05A431-936E-46E7-9CA3-FBE9344D01A8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E8165C68-78DD-4AA2-BB53-C1531335B26C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DA68A4EA-E8A0-444C-94FE-AC312931EBAB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C59774D0-1BB9-4BE4-846C-05CB1642ACB4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11BACEC9-84D5-46AC-AE0B-A735987CEC8D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9D9D1A0-AC54-40B6-A06F-C1E4D638F48A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9D98BC8A-356D-46C9-ADE2-70BE8B32A100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325E171-8E25-4B37-9D5A-0D32AA5F0DA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59CBB17C-6A37-4E6E-A3C3-A9FAEA6B889F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8CC5CDA5-8F79-4C58-8348-116AF20BACD5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E3915CE2-7396-4182-B668-BC928AABDDA0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C0C524C5-0824-4205-B5A9-74B57C2FF4AA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332C514B-A4F4-4299-9DDB-E8A27E89DDF8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Titre 21">
            <a:extLst>
              <a:ext uri="{FF2B5EF4-FFF2-40B4-BE49-F238E27FC236}">
                <a16:creationId xmlns:a16="http://schemas.microsoft.com/office/drawing/2014/main" id="{E0B653FF-3563-4372-B877-CDA2BDBB7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F94D97B2-A49E-4BD2-83C3-7D2EE23E40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461" y="2686799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ctr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1AE24D49-4DE9-4DC0-B046-91BE883499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3258325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363E0853-A7BB-4F90-ABCE-3E7AAAB879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66853" y="834693"/>
            <a:ext cx="7039422" cy="5256562"/>
          </a:xfrm>
          <a:prstGeom prst="rect">
            <a:avLst/>
          </a:prstGeom>
        </p:spPr>
      </p:pic>
      <p:sp>
        <p:nvSpPr>
          <p:cNvPr id="22" name="Espace réservé pour une image  29">
            <a:extLst>
              <a:ext uri="{FF2B5EF4-FFF2-40B4-BE49-F238E27FC236}">
                <a16:creationId xmlns:a16="http://schemas.microsoft.com/office/drawing/2014/main" id="{D5AD744A-B8E5-4D8F-851B-2B7E3C8D1D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68789" y="923925"/>
            <a:ext cx="6061236" cy="3419475"/>
          </a:xfrm>
          <a:prstGeom prst="roundRect">
            <a:avLst>
              <a:gd name="adj" fmla="val 1178"/>
            </a:avLst>
          </a:prstGeom>
        </p:spPr>
        <p:txBody>
          <a:bodyPr/>
          <a:lstStyle/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3" name="Graphique 2">
            <a:extLst>
              <a:ext uri="{FF2B5EF4-FFF2-40B4-BE49-F238E27FC236}">
                <a16:creationId xmlns:a16="http://schemas.microsoft.com/office/drawing/2014/main" id="{C2C55FA3-5E86-4294-A906-675CC892513B}"/>
              </a:ext>
            </a:extLst>
          </p:cNvPr>
          <p:cNvSpPr/>
          <p:nvPr userDrawn="1"/>
        </p:nvSpPr>
        <p:spPr>
          <a:xfrm>
            <a:off x="913461" y="1343577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786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C1A1A3E9-6BF1-4527-B66A-512F8079B3A6}"/>
              </a:ext>
            </a:extLst>
          </p:cNvPr>
          <p:cNvSpPr/>
          <p:nvPr userDrawn="1"/>
        </p:nvSpPr>
        <p:spPr>
          <a:xfrm>
            <a:off x="5334001" y="-1"/>
            <a:ext cx="6857998" cy="6858001"/>
          </a:xfrm>
          <a:custGeom>
            <a:avLst/>
            <a:gdLst>
              <a:gd name="connsiteX0" fmla="*/ 4115418 w 6857998"/>
              <a:gd name="connsiteY0" fmla="*/ 0 h 6858001"/>
              <a:gd name="connsiteX1" fmla="*/ 6857998 w 6857998"/>
              <a:gd name="connsiteY1" fmla="*/ 0 h 6858001"/>
              <a:gd name="connsiteX2" fmla="*/ 6857998 w 6857998"/>
              <a:gd name="connsiteY2" fmla="*/ 6858001 h 6858001"/>
              <a:gd name="connsiteX3" fmla="*/ 0 w 685799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6858001">
                <a:moveTo>
                  <a:pt x="4115418" y="0"/>
                </a:moveTo>
                <a:lnTo>
                  <a:pt x="6857998" y="0"/>
                </a:lnTo>
                <a:lnTo>
                  <a:pt x="685799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" name="Graphique 93">
            <a:extLst>
              <a:ext uri="{FF2B5EF4-FFF2-40B4-BE49-F238E27FC236}">
                <a16:creationId xmlns:a16="http://schemas.microsoft.com/office/drawing/2014/main" id="{AE05A431-936E-46E7-9CA3-FBE9344D01A8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E8165C68-78DD-4AA2-BB53-C1531335B26C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DA68A4EA-E8A0-444C-94FE-AC312931EBAB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C59774D0-1BB9-4BE4-846C-05CB1642ACB4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11BACEC9-84D5-46AC-AE0B-A735987CEC8D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9D9D1A0-AC54-40B6-A06F-C1E4D638F48A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9D98BC8A-356D-46C9-ADE2-70BE8B32A100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325E171-8E25-4B37-9D5A-0D32AA5F0DA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59CBB17C-6A37-4E6E-A3C3-A9FAEA6B889F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8CC5CDA5-8F79-4C58-8348-116AF20BACD5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E3915CE2-7396-4182-B668-BC928AABDDA0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C0C524C5-0824-4205-B5A9-74B57C2FF4AA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332C514B-A4F4-4299-9DDB-E8A27E89DDF8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Titre 21">
            <a:extLst>
              <a:ext uri="{FF2B5EF4-FFF2-40B4-BE49-F238E27FC236}">
                <a16:creationId xmlns:a16="http://schemas.microsoft.com/office/drawing/2014/main" id="{E0B653FF-3563-4372-B877-CDA2BDBB7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42023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2-LINES</a:t>
            </a:r>
            <a:br>
              <a:rPr lang="en-US" dirty="0"/>
            </a:br>
            <a:r>
              <a:rPr lang="en-US" dirty="0"/>
              <a:t>TITLE OF THE SLIDE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F94D97B2-A49E-4BD2-83C3-7D2EE23E40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461" y="2686799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ctr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29" name="Espace réservé du texte 30">
            <a:extLst>
              <a:ext uri="{FF2B5EF4-FFF2-40B4-BE49-F238E27FC236}">
                <a16:creationId xmlns:a16="http://schemas.microsoft.com/office/drawing/2014/main" id="{21678BA0-3A4A-4421-9817-47DE6844FA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732995"/>
            <a:ext cx="3258325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4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22" name="Espace réservé pour une image  29">
            <a:extLst>
              <a:ext uri="{FF2B5EF4-FFF2-40B4-BE49-F238E27FC236}">
                <a16:creationId xmlns:a16="http://schemas.microsoft.com/office/drawing/2014/main" id="{D12A7BE4-EA0E-4E43-8C00-350A7FAD51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68789" y="923925"/>
            <a:ext cx="6061236" cy="3419475"/>
          </a:xfrm>
          <a:prstGeom prst="roundRect">
            <a:avLst>
              <a:gd name="adj" fmla="val 1178"/>
            </a:avLst>
          </a:prstGeom>
        </p:spPr>
        <p:txBody>
          <a:bodyPr/>
          <a:lstStyle/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5" name="Graphique 2">
            <a:extLst>
              <a:ext uri="{FF2B5EF4-FFF2-40B4-BE49-F238E27FC236}">
                <a16:creationId xmlns:a16="http://schemas.microsoft.com/office/drawing/2014/main" id="{581AEA4E-7581-4B62-A661-823DB5B78734}"/>
              </a:ext>
            </a:extLst>
          </p:cNvPr>
          <p:cNvSpPr/>
          <p:nvPr userDrawn="1"/>
        </p:nvSpPr>
        <p:spPr>
          <a:xfrm>
            <a:off x="913461" y="1767310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32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D74F450C-BD61-4EBC-89E8-8E1E7E56A2BF}"/>
              </a:ext>
            </a:extLst>
          </p:cNvPr>
          <p:cNvSpPr/>
          <p:nvPr userDrawn="1"/>
        </p:nvSpPr>
        <p:spPr>
          <a:xfrm>
            <a:off x="0" y="0"/>
            <a:ext cx="7266495" cy="6858000"/>
          </a:xfrm>
          <a:custGeom>
            <a:avLst/>
            <a:gdLst>
              <a:gd name="connsiteX0" fmla="*/ 0 w 7266495"/>
              <a:gd name="connsiteY0" fmla="*/ 0 h 6858000"/>
              <a:gd name="connsiteX1" fmla="*/ 7266495 w 7266495"/>
              <a:gd name="connsiteY1" fmla="*/ 0 h 6858000"/>
              <a:gd name="connsiteX2" fmla="*/ 5551995 w 7266495"/>
              <a:gd name="connsiteY2" fmla="*/ 6858000 h 6858000"/>
              <a:gd name="connsiteX3" fmla="*/ 0 w 726649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6495" h="6858000">
                <a:moveTo>
                  <a:pt x="0" y="0"/>
                </a:moveTo>
                <a:lnTo>
                  <a:pt x="7266495" y="0"/>
                </a:lnTo>
                <a:lnTo>
                  <a:pt x="55519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40" name="Triangle isocèle 39">
            <a:extLst>
              <a:ext uri="{FF2B5EF4-FFF2-40B4-BE49-F238E27FC236}">
                <a16:creationId xmlns:a16="http://schemas.microsoft.com/office/drawing/2014/main" id="{42706EB8-4AF3-4E2B-B3A6-034437E20AAE}"/>
              </a:ext>
            </a:extLst>
          </p:cNvPr>
          <p:cNvSpPr/>
          <p:nvPr userDrawn="1"/>
        </p:nvSpPr>
        <p:spPr>
          <a:xfrm>
            <a:off x="9099266" y="3187707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aphique 93">
            <a:extLst>
              <a:ext uri="{FF2B5EF4-FFF2-40B4-BE49-F238E27FC236}">
                <a16:creationId xmlns:a16="http://schemas.microsoft.com/office/drawing/2014/main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Espace réservé du texte 30">
            <a:extLst>
              <a:ext uri="{FF2B5EF4-FFF2-40B4-BE49-F238E27FC236}">
                <a16:creationId xmlns:a16="http://schemas.microsoft.com/office/drawing/2014/main" id="{8CB5E482-66A2-4175-90FF-8F2DCA08EF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4553565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35" name="Titre 21">
            <a:extLst>
              <a:ext uri="{FF2B5EF4-FFF2-40B4-BE49-F238E27FC236}">
                <a16:creationId xmlns:a16="http://schemas.microsoft.com/office/drawing/2014/main" id="{09AEF723-176A-4F05-AA9F-A7D1DAD046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4A14E33D-C64B-42A3-908D-C4E77601BD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9654" y="2056458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42" name="Espace réservé du texte 41">
            <a:extLst>
              <a:ext uri="{FF2B5EF4-FFF2-40B4-BE49-F238E27FC236}">
                <a16:creationId xmlns:a16="http://schemas.microsoft.com/office/drawing/2014/main" id="{A7010BC9-718D-4BA3-B624-DBDD34E02A4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-5191" y="2050693"/>
            <a:ext cx="715851" cy="378004"/>
          </a:xfrm>
          <a:custGeom>
            <a:avLst/>
            <a:gdLst>
              <a:gd name="connsiteX0" fmla="*/ 0 w 715851"/>
              <a:gd name="connsiteY0" fmla="*/ 0 h 378004"/>
              <a:gd name="connsiteX1" fmla="*/ 715851 w 715851"/>
              <a:gd name="connsiteY1" fmla="*/ 0 h 378004"/>
              <a:gd name="connsiteX2" fmla="*/ 621350 w 715851"/>
              <a:gd name="connsiteY2" fmla="*/ 378004 h 378004"/>
              <a:gd name="connsiteX3" fmla="*/ 0 w 715851"/>
              <a:gd name="connsiteY3" fmla="*/ 378004 h 3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851" h="378004">
                <a:moveTo>
                  <a:pt x="0" y="0"/>
                </a:moveTo>
                <a:lnTo>
                  <a:pt x="715851" y="0"/>
                </a:lnTo>
                <a:lnTo>
                  <a:pt x="621350" y="378004"/>
                </a:lnTo>
                <a:lnTo>
                  <a:pt x="0" y="3780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72000" rIns="252000" anchor="ctr">
            <a:noAutofit/>
          </a:bodyPr>
          <a:lstStyle>
            <a:lvl1pPr marL="0" indent="0" algn="r">
              <a:buNone/>
              <a:defRPr lang="fr-FR" sz="1600" dirty="0">
                <a:solidFill>
                  <a:schemeClr val="bg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44" name="Espace réservé du texte 43">
            <a:extLst>
              <a:ext uri="{FF2B5EF4-FFF2-40B4-BE49-F238E27FC236}">
                <a16:creationId xmlns:a16="http://schemas.microsoft.com/office/drawing/2014/main" id="{901C1092-E88D-48D2-9038-CBF73C6DFE2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" y="2809703"/>
            <a:ext cx="710659" cy="378004"/>
          </a:xfrm>
          <a:custGeom>
            <a:avLst/>
            <a:gdLst>
              <a:gd name="connsiteX0" fmla="*/ 0 w 710659"/>
              <a:gd name="connsiteY0" fmla="*/ 0 h 378004"/>
              <a:gd name="connsiteX1" fmla="*/ 710659 w 710659"/>
              <a:gd name="connsiteY1" fmla="*/ 0 h 378004"/>
              <a:gd name="connsiteX2" fmla="*/ 616158 w 710659"/>
              <a:gd name="connsiteY2" fmla="*/ 378004 h 378004"/>
              <a:gd name="connsiteX3" fmla="*/ 0 w 710659"/>
              <a:gd name="connsiteY3" fmla="*/ 378004 h 3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659" h="378004">
                <a:moveTo>
                  <a:pt x="0" y="0"/>
                </a:moveTo>
                <a:lnTo>
                  <a:pt x="710659" y="0"/>
                </a:lnTo>
                <a:lnTo>
                  <a:pt x="616158" y="378004"/>
                </a:lnTo>
                <a:lnTo>
                  <a:pt x="0" y="3780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72000" rIns="252000" anchor="ctr">
            <a:noAutofit/>
          </a:bodyPr>
          <a:lstStyle>
            <a:lvl1pPr marL="0" indent="0">
              <a:buNone/>
              <a:defRPr lang="fr-FR" sz="1600" dirty="0">
                <a:solidFill>
                  <a:schemeClr val="bg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 algn="r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68F74F09-AABE-4DE5-BD55-3F9ABCAC7E9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" y="3568713"/>
            <a:ext cx="710659" cy="378004"/>
          </a:xfrm>
          <a:custGeom>
            <a:avLst/>
            <a:gdLst>
              <a:gd name="connsiteX0" fmla="*/ 0 w 710659"/>
              <a:gd name="connsiteY0" fmla="*/ 0 h 378004"/>
              <a:gd name="connsiteX1" fmla="*/ 710659 w 710659"/>
              <a:gd name="connsiteY1" fmla="*/ 0 h 378004"/>
              <a:gd name="connsiteX2" fmla="*/ 616158 w 710659"/>
              <a:gd name="connsiteY2" fmla="*/ 378004 h 378004"/>
              <a:gd name="connsiteX3" fmla="*/ 0 w 710659"/>
              <a:gd name="connsiteY3" fmla="*/ 378004 h 3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659" h="378004">
                <a:moveTo>
                  <a:pt x="0" y="0"/>
                </a:moveTo>
                <a:lnTo>
                  <a:pt x="710659" y="0"/>
                </a:lnTo>
                <a:lnTo>
                  <a:pt x="616158" y="378004"/>
                </a:lnTo>
                <a:lnTo>
                  <a:pt x="0" y="3780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72000" rIns="25200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fr-FR" sz="1600" dirty="0">
                <a:solidFill>
                  <a:schemeClr val="bg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 algn="r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50" name="Espace réservé du texte 49">
            <a:extLst>
              <a:ext uri="{FF2B5EF4-FFF2-40B4-BE49-F238E27FC236}">
                <a16:creationId xmlns:a16="http://schemas.microsoft.com/office/drawing/2014/main" id="{0E4EE15D-86AE-45D5-B4BA-F4C7149E946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" y="4327723"/>
            <a:ext cx="710659" cy="378004"/>
          </a:xfrm>
          <a:custGeom>
            <a:avLst/>
            <a:gdLst>
              <a:gd name="connsiteX0" fmla="*/ 0 w 710659"/>
              <a:gd name="connsiteY0" fmla="*/ 0 h 378004"/>
              <a:gd name="connsiteX1" fmla="*/ 710659 w 710659"/>
              <a:gd name="connsiteY1" fmla="*/ 0 h 378004"/>
              <a:gd name="connsiteX2" fmla="*/ 616158 w 710659"/>
              <a:gd name="connsiteY2" fmla="*/ 378004 h 378004"/>
              <a:gd name="connsiteX3" fmla="*/ 0 w 710659"/>
              <a:gd name="connsiteY3" fmla="*/ 378004 h 3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659" h="378004">
                <a:moveTo>
                  <a:pt x="0" y="0"/>
                </a:moveTo>
                <a:lnTo>
                  <a:pt x="710659" y="0"/>
                </a:lnTo>
                <a:lnTo>
                  <a:pt x="616158" y="378004"/>
                </a:lnTo>
                <a:lnTo>
                  <a:pt x="0" y="3780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72000" rIns="25200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fr-FR" sz="1600" dirty="0">
                <a:solidFill>
                  <a:schemeClr val="bg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 algn="r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52" name="Espace réservé du texte 51">
            <a:extLst>
              <a:ext uri="{FF2B5EF4-FFF2-40B4-BE49-F238E27FC236}">
                <a16:creationId xmlns:a16="http://schemas.microsoft.com/office/drawing/2014/main" id="{5C9CE0BB-7AEC-4AF1-AE3B-934EE5A8187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" y="5086733"/>
            <a:ext cx="710659" cy="378004"/>
          </a:xfrm>
          <a:custGeom>
            <a:avLst/>
            <a:gdLst>
              <a:gd name="connsiteX0" fmla="*/ 0 w 710659"/>
              <a:gd name="connsiteY0" fmla="*/ 0 h 378004"/>
              <a:gd name="connsiteX1" fmla="*/ 710659 w 710659"/>
              <a:gd name="connsiteY1" fmla="*/ 0 h 378004"/>
              <a:gd name="connsiteX2" fmla="*/ 616158 w 710659"/>
              <a:gd name="connsiteY2" fmla="*/ 378004 h 378004"/>
              <a:gd name="connsiteX3" fmla="*/ 0 w 710659"/>
              <a:gd name="connsiteY3" fmla="*/ 378004 h 3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659" h="378004">
                <a:moveTo>
                  <a:pt x="0" y="0"/>
                </a:moveTo>
                <a:lnTo>
                  <a:pt x="710659" y="0"/>
                </a:lnTo>
                <a:lnTo>
                  <a:pt x="616158" y="378004"/>
                </a:lnTo>
                <a:lnTo>
                  <a:pt x="0" y="3780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72000" rIns="252000" anchor="ctr">
            <a:noAutofit/>
          </a:bodyPr>
          <a:lstStyle>
            <a:lvl1pPr marL="0" indent="0" algn="l">
              <a:buNone/>
              <a:defRPr lang="fr-FR" sz="1600" dirty="0">
                <a:solidFill>
                  <a:schemeClr val="bg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 algn="r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62" name="Espace réservé du texte 61">
            <a:extLst>
              <a:ext uri="{FF2B5EF4-FFF2-40B4-BE49-F238E27FC236}">
                <a16:creationId xmlns:a16="http://schemas.microsoft.com/office/drawing/2014/main" id="{04F5A260-E20C-4F11-978F-755F0BB1491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" y="5847626"/>
            <a:ext cx="710659" cy="378004"/>
          </a:xfrm>
          <a:custGeom>
            <a:avLst/>
            <a:gdLst>
              <a:gd name="connsiteX0" fmla="*/ 0 w 710659"/>
              <a:gd name="connsiteY0" fmla="*/ 0 h 378004"/>
              <a:gd name="connsiteX1" fmla="*/ 710659 w 710659"/>
              <a:gd name="connsiteY1" fmla="*/ 0 h 378004"/>
              <a:gd name="connsiteX2" fmla="*/ 616158 w 710659"/>
              <a:gd name="connsiteY2" fmla="*/ 378004 h 378004"/>
              <a:gd name="connsiteX3" fmla="*/ 0 w 710659"/>
              <a:gd name="connsiteY3" fmla="*/ 378004 h 3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659" h="378004">
                <a:moveTo>
                  <a:pt x="0" y="0"/>
                </a:moveTo>
                <a:lnTo>
                  <a:pt x="710659" y="0"/>
                </a:lnTo>
                <a:lnTo>
                  <a:pt x="616158" y="378004"/>
                </a:lnTo>
                <a:lnTo>
                  <a:pt x="0" y="3780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72000" rIns="252000" anchor="ctr">
            <a:noAutofit/>
          </a:bodyPr>
          <a:lstStyle>
            <a:lvl1pPr marL="0" indent="0" algn="l">
              <a:buNone/>
              <a:defRPr lang="fr-FR" sz="1600" dirty="0">
                <a:solidFill>
                  <a:schemeClr val="bg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 algn="r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57" name="Espace réservé du texte 30">
            <a:extLst>
              <a:ext uri="{FF2B5EF4-FFF2-40B4-BE49-F238E27FC236}">
                <a16:creationId xmlns:a16="http://schemas.microsoft.com/office/drawing/2014/main" id="{C0C50262-EC03-46E8-8A59-C819DD69169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9654" y="2803938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58" name="Espace réservé du texte 30">
            <a:extLst>
              <a:ext uri="{FF2B5EF4-FFF2-40B4-BE49-F238E27FC236}">
                <a16:creationId xmlns:a16="http://schemas.microsoft.com/office/drawing/2014/main" id="{0B2154BF-1CC5-418F-AF02-D3907A65F7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9654" y="3576710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59" name="Espace réservé du texte 30">
            <a:extLst>
              <a:ext uri="{FF2B5EF4-FFF2-40B4-BE49-F238E27FC236}">
                <a16:creationId xmlns:a16="http://schemas.microsoft.com/office/drawing/2014/main" id="{25C123E6-0051-4537-B6C0-0A3B631201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9654" y="4325840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60" name="Espace réservé du texte 30">
            <a:extLst>
              <a:ext uri="{FF2B5EF4-FFF2-40B4-BE49-F238E27FC236}">
                <a16:creationId xmlns:a16="http://schemas.microsoft.com/office/drawing/2014/main" id="{21E6F8B5-35C6-4DBB-9D9D-A454C85437D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9654" y="5086733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61" name="Espace réservé du texte 30">
            <a:extLst>
              <a:ext uri="{FF2B5EF4-FFF2-40B4-BE49-F238E27FC236}">
                <a16:creationId xmlns:a16="http://schemas.microsoft.com/office/drawing/2014/main" id="{56F68B2F-F063-4941-8B45-5A79E4DC890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9654" y="5852476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37" name="Graphique 2">
            <a:extLst>
              <a:ext uri="{FF2B5EF4-FFF2-40B4-BE49-F238E27FC236}">
                <a16:creationId xmlns:a16="http://schemas.microsoft.com/office/drawing/2014/main" id="{65F64CC1-010F-4C43-85C1-CD4763999D33}"/>
              </a:ext>
            </a:extLst>
          </p:cNvPr>
          <p:cNvSpPr/>
          <p:nvPr userDrawn="1"/>
        </p:nvSpPr>
        <p:spPr>
          <a:xfrm>
            <a:off x="913461" y="1343577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618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ptop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C1A1A3E9-6BF1-4527-B66A-512F8079B3A6}"/>
              </a:ext>
            </a:extLst>
          </p:cNvPr>
          <p:cNvSpPr/>
          <p:nvPr userDrawn="1"/>
        </p:nvSpPr>
        <p:spPr>
          <a:xfrm>
            <a:off x="5334001" y="-1"/>
            <a:ext cx="6857998" cy="6858001"/>
          </a:xfrm>
          <a:custGeom>
            <a:avLst/>
            <a:gdLst>
              <a:gd name="connsiteX0" fmla="*/ 4115418 w 6857998"/>
              <a:gd name="connsiteY0" fmla="*/ 0 h 6858001"/>
              <a:gd name="connsiteX1" fmla="*/ 6857998 w 6857998"/>
              <a:gd name="connsiteY1" fmla="*/ 0 h 6858001"/>
              <a:gd name="connsiteX2" fmla="*/ 6857998 w 6857998"/>
              <a:gd name="connsiteY2" fmla="*/ 6858001 h 6858001"/>
              <a:gd name="connsiteX3" fmla="*/ 0 w 685799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6858001">
                <a:moveTo>
                  <a:pt x="4115418" y="0"/>
                </a:moveTo>
                <a:lnTo>
                  <a:pt x="6857998" y="0"/>
                </a:lnTo>
                <a:lnTo>
                  <a:pt x="685799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" name="Graphique 93">
            <a:extLst>
              <a:ext uri="{FF2B5EF4-FFF2-40B4-BE49-F238E27FC236}">
                <a16:creationId xmlns:a16="http://schemas.microsoft.com/office/drawing/2014/main" id="{AE05A431-936E-46E7-9CA3-FBE9344D01A8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E8165C68-78DD-4AA2-BB53-C1531335B26C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DA68A4EA-E8A0-444C-94FE-AC312931EBAB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C59774D0-1BB9-4BE4-846C-05CB1642ACB4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11BACEC9-84D5-46AC-AE0B-A735987CEC8D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9D9D1A0-AC54-40B6-A06F-C1E4D638F48A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9D98BC8A-356D-46C9-ADE2-70BE8B32A100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325E171-8E25-4B37-9D5A-0D32AA5F0DA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59CBB17C-6A37-4E6E-A3C3-A9FAEA6B889F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8CC5CDA5-8F79-4C58-8348-116AF20BACD5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E3915CE2-7396-4182-B668-BC928AABDDA0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C0C524C5-0824-4205-B5A9-74B57C2FF4AA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332C514B-A4F4-4299-9DDB-E8A27E89DDF8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Titre 21">
            <a:extLst>
              <a:ext uri="{FF2B5EF4-FFF2-40B4-BE49-F238E27FC236}">
                <a16:creationId xmlns:a16="http://schemas.microsoft.com/office/drawing/2014/main" id="{E0B653FF-3563-4372-B877-CDA2BDBB7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42023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2-LINES</a:t>
            </a:r>
            <a:br>
              <a:rPr lang="en-US" dirty="0"/>
            </a:br>
            <a:r>
              <a:rPr lang="en-US" dirty="0"/>
              <a:t>TITLE OF THE SLIDE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F94D97B2-A49E-4BD2-83C3-7D2EE23E40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461" y="2686799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ctr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29" name="Espace réservé du texte 30">
            <a:extLst>
              <a:ext uri="{FF2B5EF4-FFF2-40B4-BE49-F238E27FC236}">
                <a16:creationId xmlns:a16="http://schemas.microsoft.com/office/drawing/2014/main" id="{21678BA0-3A4A-4421-9817-47DE6844FA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732995"/>
            <a:ext cx="3258325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22" name="Espace réservé pour une image  29">
            <a:extLst>
              <a:ext uri="{FF2B5EF4-FFF2-40B4-BE49-F238E27FC236}">
                <a16:creationId xmlns:a16="http://schemas.microsoft.com/office/drawing/2014/main" id="{D12A7BE4-EA0E-4E43-8C00-350A7FAD51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68789" y="923925"/>
            <a:ext cx="6061236" cy="3419475"/>
          </a:xfrm>
          <a:prstGeom prst="roundRect">
            <a:avLst>
              <a:gd name="adj" fmla="val 1178"/>
            </a:avLst>
          </a:prstGeom>
        </p:spPr>
        <p:txBody>
          <a:bodyPr/>
          <a:lstStyle/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5" name="Graphique 2">
            <a:extLst>
              <a:ext uri="{FF2B5EF4-FFF2-40B4-BE49-F238E27FC236}">
                <a16:creationId xmlns:a16="http://schemas.microsoft.com/office/drawing/2014/main" id="{581AEA4E-7581-4B62-A661-823DB5B78734}"/>
              </a:ext>
            </a:extLst>
          </p:cNvPr>
          <p:cNvSpPr/>
          <p:nvPr userDrawn="1"/>
        </p:nvSpPr>
        <p:spPr>
          <a:xfrm>
            <a:off x="913461" y="1767310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909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8F561B9A-A281-4F7E-A34C-0E4A41F55694}"/>
              </a:ext>
            </a:extLst>
          </p:cNvPr>
          <p:cNvSpPr/>
          <p:nvPr userDrawn="1"/>
        </p:nvSpPr>
        <p:spPr>
          <a:xfrm>
            <a:off x="5334001" y="-1"/>
            <a:ext cx="6857998" cy="6858001"/>
          </a:xfrm>
          <a:custGeom>
            <a:avLst/>
            <a:gdLst>
              <a:gd name="connsiteX0" fmla="*/ 4115418 w 6857998"/>
              <a:gd name="connsiteY0" fmla="*/ 0 h 6858001"/>
              <a:gd name="connsiteX1" fmla="*/ 6857998 w 6857998"/>
              <a:gd name="connsiteY1" fmla="*/ 0 h 6858001"/>
              <a:gd name="connsiteX2" fmla="*/ 6857998 w 6857998"/>
              <a:gd name="connsiteY2" fmla="*/ 6858001 h 6858001"/>
              <a:gd name="connsiteX3" fmla="*/ 0 w 685799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6858001">
                <a:moveTo>
                  <a:pt x="4115418" y="0"/>
                </a:moveTo>
                <a:lnTo>
                  <a:pt x="6857998" y="0"/>
                </a:lnTo>
                <a:lnTo>
                  <a:pt x="685799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" name="Graphique 93">
            <a:extLst>
              <a:ext uri="{FF2B5EF4-FFF2-40B4-BE49-F238E27FC236}">
                <a16:creationId xmlns:a16="http://schemas.microsoft.com/office/drawing/2014/main" id="{AE05A431-936E-46E7-9CA3-FBE9344D01A8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E8165C68-78DD-4AA2-BB53-C1531335B26C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DA68A4EA-E8A0-444C-94FE-AC312931EBAB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C59774D0-1BB9-4BE4-846C-05CB1642ACB4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11BACEC9-84D5-46AC-AE0B-A735987CEC8D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9D9D1A0-AC54-40B6-A06F-C1E4D638F48A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9D98BC8A-356D-46C9-ADE2-70BE8B32A100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325E171-8E25-4B37-9D5A-0D32AA5F0DA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59CBB17C-6A37-4E6E-A3C3-A9FAEA6B889F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8CC5CDA5-8F79-4C58-8348-116AF20BACD5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E3915CE2-7396-4182-B668-BC928AABDDA0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C0C524C5-0824-4205-B5A9-74B57C2FF4AA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332C514B-A4F4-4299-9DDB-E8A27E89DDF8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Titre 21">
            <a:extLst>
              <a:ext uri="{FF2B5EF4-FFF2-40B4-BE49-F238E27FC236}">
                <a16:creationId xmlns:a16="http://schemas.microsoft.com/office/drawing/2014/main" id="{E0B653FF-3563-4372-B877-CDA2BDBB7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F94D97B2-A49E-4BD2-83C3-7D2EE23E40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461" y="2686799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ctr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id="{4E3F5CA3-C2C8-46E1-82DC-48291415D9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05675" y="1479550"/>
            <a:ext cx="2162175" cy="4181475"/>
          </a:xfrm>
          <a:prstGeom prst="roundRect">
            <a:avLst>
              <a:gd name="adj" fmla="val 1764"/>
            </a:avLst>
          </a:prstGeom>
        </p:spPr>
        <p:txBody>
          <a:bodyPr/>
          <a:lstStyle/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4" name="Espace réservé du texte 30">
            <a:extLst>
              <a:ext uri="{FF2B5EF4-FFF2-40B4-BE49-F238E27FC236}">
                <a16:creationId xmlns:a16="http://schemas.microsoft.com/office/drawing/2014/main" id="{2EC6D555-950B-417F-B0DB-286D84CE08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4839794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20" name="Graphique 2">
            <a:extLst>
              <a:ext uri="{FF2B5EF4-FFF2-40B4-BE49-F238E27FC236}">
                <a16:creationId xmlns:a16="http://schemas.microsoft.com/office/drawing/2014/main" id="{CD7F26C0-E8A3-48C4-B634-8D27E6FDAA37}"/>
              </a:ext>
            </a:extLst>
          </p:cNvPr>
          <p:cNvSpPr/>
          <p:nvPr userDrawn="1"/>
        </p:nvSpPr>
        <p:spPr>
          <a:xfrm>
            <a:off x="913461" y="1343577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895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316A1D0C-AD78-4442-8340-3A2C4986F0F0}"/>
              </a:ext>
            </a:extLst>
          </p:cNvPr>
          <p:cNvSpPr/>
          <p:nvPr userDrawn="1"/>
        </p:nvSpPr>
        <p:spPr>
          <a:xfrm>
            <a:off x="5334001" y="-1"/>
            <a:ext cx="6857998" cy="6858001"/>
          </a:xfrm>
          <a:custGeom>
            <a:avLst/>
            <a:gdLst>
              <a:gd name="connsiteX0" fmla="*/ 4115418 w 6857998"/>
              <a:gd name="connsiteY0" fmla="*/ 0 h 6858001"/>
              <a:gd name="connsiteX1" fmla="*/ 6857998 w 6857998"/>
              <a:gd name="connsiteY1" fmla="*/ 0 h 6858001"/>
              <a:gd name="connsiteX2" fmla="*/ 6857998 w 6857998"/>
              <a:gd name="connsiteY2" fmla="*/ 6858001 h 6858001"/>
              <a:gd name="connsiteX3" fmla="*/ 0 w 685799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6858001">
                <a:moveTo>
                  <a:pt x="4115418" y="0"/>
                </a:moveTo>
                <a:lnTo>
                  <a:pt x="6857998" y="0"/>
                </a:lnTo>
                <a:lnTo>
                  <a:pt x="685799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" name="Graphique 93">
            <a:extLst>
              <a:ext uri="{FF2B5EF4-FFF2-40B4-BE49-F238E27FC236}">
                <a16:creationId xmlns:a16="http://schemas.microsoft.com/office/drawing/2014/main" id="{AE05A431-936E-46E7-9CA3-FBE9344D01A8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E8165C68-78DD-4AA2-BB53-C1531335B26C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DA68A4EA-E8A0-444C-94FE-AC312931EBAB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C59774D0-1BB9-4BE4-846C-05CB1642ACB4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11BACEC9-84D5-46AC-AE0B-A735987CEC8D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9D9D1A0-AC54-40B6-A06F-C1E4D638F48A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9D98BC8A-356D-46C9-ADE2-70BE8B32A100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325E171-8E25-4B37-9D5A-0D32AA5F0DA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59CBB17C-6A37-4E6E-A3C3-A9FAEA6B889F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8CC5CDA5-8F79-4C58-8348-116AF20BACD5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E3915CE2-7396-4182-B668-BC928AABDDA0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C0C524C5-0824-4205-B5A9-74B57C2FF4AA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332C514B-A4F4-4299-9DDB-E8A27E89DDF8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Titre 21">
            <a:extLst>
              <a:ext uri="{FF2B5EF4-FFF2-40B4-BE49-F238E27FC236}">
                <a16:creationId xmlns:a16="http://schemas.microsoft.com/office/drawing/2014/main" id="{E0B653FF-3563-4372-B877-CDA2BDBB7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42023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2-LINES</a:t>
            </a:r>
            <a:br>
              <a:rPr lang="en-US" dirty="0"/>
            </a:br>
            <a:r>
              <a:rPr lang="en-US" dirty="0"/>
              <a:t>TITLE OF THE SLIDE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F94D97B2-A49E-4BD2-83C3-7D2EE23E40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461" y="2686799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ctr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45" name="Espace réservé du texte 30">
            <a:extLst>
              <a:ext uri="{FF2B5EF4-FFF2-40B4-BE49-F238E27FC236}">
                <a16:creationId xmlns:a16="http://schemas.microsoft.com/office/drawing/2014/main" id="{A26C243F-6A86-4ADE-9C68-66A642C6FB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732995"/>
            <a:ext cx="4839794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4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25" name="Espace réservé pour une image  29">
            <a:extLst>
              <a:ext uri="{FF2B5EF4-FFF2-40B4-BE49-F238E27FC236}">
                <a16:creationId xmlns:a16="http://schemas.microsoft.com/office/drawing/2014/main" id="{3747737F-CAD0-4079-A031-51A5021E2B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05675" y="1479550"/>
            <a:ext cx="2162175" cy="4181475"/>
          </a:xfrm>
          <a:prstGeom prst="roundRect">
            <a:avLst>
              <a:gd name="adj" fmla="val 1764"/>
            </a:avLst>
          </a:prstGeom>
        </p:spPr>
        <p:txBody>
          <a:bodyPr/>
          <a:lstStyle/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0" name="Graphique 2">
            <a:extLst>
              <a:ext uri="{FF2B5EF4-FFF2-40B4-BE49-F238E27FC236}">
                <a16:creationId xmlns:a16="http://schemas.microsoft.com/office/drawing/2014/main" id="{6A01C101-B6E7-45C2-A4D2-25924A802B3F}"/>
              </a:ext>
            </a:extLst>
          </p:cNvPr>
          <p:cNvSpPr/>
          <p:nvPr userDrawn="1"/>
        </p:nvSpPr>
        <p:spPr>
          <a:xfrm>
            <a:off x="913461" y="1767310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361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ne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316A1D0C-AD78-4442-8340-3A2C4986F0F0}"/>
              </a:ext>
            </a:extLst>
          </p:cNvPr>
          <p:cNvSpPr/>
          <p:nvPr userDrawn="1"/>
        </p:nvSpPr>
        <p:spPr>
          <a:xfrm>
            <a:off x="5334001" y="-1"/>
            <a:ext cx="6857998" cy="6858001"/>
          </a:xfrm>
          <a:custGeom>
            <a:avLst/>
            <a:gdLst>
              <a:gd name="connsiteX0" fmla="*/ 4115418 w 6857998"/>
              <a:gd name="connsiteY0" fmla="*/ 0 h 6858001"/>
              <a:gd name="connsiteX1" fmla="*/ 6857998 w 6857998"/>
              <a:gd name="connsiteY1" fmla="*/ 0 h 6858001"/>
              <a:gd name="connsiteX2" fmla="*/ 6857998 w 6857998"/>
              <a:gd name="connsiteY2" fmla="*/ 6858001 h 6858001"/>
              <a:gd name="connsiteX3" fmla="*/ 0 w 685799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6858001">
                <a:moveTo>
                  <a:pt x="4115418" y="0"/>
                </a:moveTo>
                <a:lnTo>
                  <a:pt x="6857998" y="0"/>
                </a:lnTo>
                <a:lnTo>
                  <a:pt x="685799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" name="Graphique 93">
            <a:extLst>
              <a:ext uri="{FF2B5EF4-FFF2-40B4-BE49-F238E27FC236}">
                <a16:creationId xmlns:a16="http://schemas.microsoft.com/office/drawing/2014/main" id="{AE05A431-936E-46E7-9CA3-FBE9344D01A8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E8165C68-78DD-4AA2-BB53-C1531335B26C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DA68A4EA-E8A0-444C-94FE-AC312931EBAB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C59774D0-1BB9-4BE4-846C-05CB1642ACB4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11BACEC9-84D5-46AC-AE0B-A735987CEC8D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9D9D1A0-AC54-40B6-A06F-C1E4D638F48A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9D98BC8A-356D-46C9-ADE2-70BE8B32A100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325E171-8E25-4B37-9D5A-0D32AA5F0DA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59CBB17C-6A37-4E6E-A3C3-A9FAEA6B889F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8CC5CDA5-8F79-4C58-8348-116AF20BACD5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E3915CE2-7396-4182-B668-BC928AABDDA0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C0C524C5-0824-4205-B5A9-74B57C2FF4AA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332C514B-A4F4-4299-9DDB-E8A27E89DDF8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Titre 21">
            <a:extLst>
              <a:ext uri="{FF2B5EF4-FFF2-40B4-BE49-F238E27FC236}">
                <a16:creationId xmlns:a16="http://schemas.microsoft.com/office/drawing/2014/main" id="{E0B653FF-3563-4372-B877-CDA2BDBB7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42023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2-LINES</a:t>
            </a:r>
            <a:br>
              <a:rPr lang="en-US" dirty="0"/>
            </a:br>
            <a:r>
              <a:rPr lang="en-US" dirty="0"/>
              <a:t>TITLE OF THE SLIDE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F94D97B2-A49E-4BD2-83C3-7D2EE23E40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461" y="2686799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ctr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45" name="Espace réservé du texte 30">
            <a:extLst>
              <a:ext uri="{FF2B5EF4-FFF2-40B4-BE49-F238E27FC236}">
                <a16:creationId xmlns:a16="http://schemas.microsoft.com/office/drawing/2014/main" id="{A26C243F-6A86-4ADE-9C68-66A642C6FB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732995"/>
            <a:ext cx="4839794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25" name="Espace réservé pour une image  29">
            <a:extLst>
              <a:ext uri="{FF2B5EF4-FFF2-40B4-BE49-F238E27FC236}">
                <a16:creationId xmlns:a16="http://schemas.microsoft.com/office/drawing/2014/main" id="{3747737F-CAD0-4079-A031-51A5021E2B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05675" y="1479550"/>
            <a:ext cx="2162175" cy="4181475"/>
          </a:xfrm>
          <a:prstGeom prst="roundRect">
            <a:avLst>
              <a:gd name="adj" fmla="val 1764"/>
            </a:avLst>
          </a:prstGeom>
        </p:spPr>
        <p:txBody>
          <a:bodyPr/>
          <a:lstStyle/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0" name="Graphique 2">
            <a:extLst>
              <a:ext uri="{FF2B5EF4-FFF2-40B4-BE49-F238E27FC236}">
                <a16:creationId xmlns:a16="http://schemas.microsoft.com/office/drawing/2014/main" id="{6A01C101-B6E7-45C2-A4D2-25924A802B3F}"/>
              </a:ext>
            </a:extLst>
          </p:cNvPr>
          <p:cNvSpPr/>
          <p:nvPr userDrawn="1"/>
        </p:nvSpPr>
        <p:spPr>
          <a:xfrm>
            <a:off x="913461" y="1767310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40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- 1 Line (alt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1A341F45-C130-41AD-AF81-72CF2664C1C3}"/>
              </a:ext>
            </a:extLst>
          </p:cNvPr>
          <p:cNvSpPr/>
          <p:nvPr userDrawn="1"/>
        </p:nvSpPr>
        <p:spPr>
          <a:xfrm>
            <a:off x="5334001" y="-1"/>
            <a:ext cx="6857998" cy="6858001"/>
          </a:xfrm>
          <a:custGeom>
            <a:avLst/>
            <a:gdLst>
              <a:gd name="connsiteX0" fmla="*/ 4115418 w 6857998"/>
              <a:gd name="connsiteY0" fmla="*/ 0 h 6858001"/>
              <a:gd name="connsiteX1" fmla="*/ 6857998 w 6857998"/>
              <a:gd name="connsiteY1" fmla="*/ 0 h 6858001"/>
              <a:gd name="connsiteX2" fmla="*/ 6857998 w 6857998"/>
              <a:gd name="connsiteY2" fmla="*/ 6858001 h 6858001"/>
              <a:gd name="connsiteX3" fmla="*/ 0 w 685799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6858001">
                <a:moveTo>
                  <a:pt x="4115418" y="0"/>
                </a:moveTo>
                <a:lnTo>
                  <a:pt x="6857998" y="0"/>
                </a:lnTo>
                <a:lnTo>
                  <a:pt x="685799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" name="Graphique 93">
            <a:extLst>
              <a:ext uri="{FF2B5EF4-FFF2-40B4-BE49-F238E27FC236}">
                <a16:creationId xmlns:a16="http://schemas.microsoft.com/office/drawing/2014/main" id="{AE05A431-936E-46E7-9CA3-FBE9344D01A8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E8165C68-78DD-4AA2-BB53-C1531335B26C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DA68A4EA-E8A0-444C-94FE-AC312931EBAB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C59774D0-1BB9-4BE4-846C-05CB1642ACB4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11BACEC9-84D5-46AC-AE0B-A735987CEC8D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9D9D1A0-AC54-40B6-A06F-C1E4D638F48A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9D98BC8A-356D-46C9-ADE2-70BE8B32A100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325E171-8E25-4B37-9D5A-0D32AA5F0DA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59CBB17C-6A37-4E6E-A3C3-A9FAEA6B889F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8CC5CDA5-8F79-4C58-8348-116AF20BACD5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E3915CE2-7396-4182-B668-BC928AABDDA0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C0C524C5-0824-4205-B5A9-74B57C2FF4AA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332C514B-A4F4-4299-9DDB-E8A27E89DDF8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Titre 21">
            <a:extLst>
              <a:ext uri="{FF2B5EF4-FFF2-40B4-BE49-F238E27FC236}">
                <a16:creationId xmlns:a16="http://schemas.microsoft.com/office/drawing/2014/main" id="{E0B653FF-3563-4372-B877-CDA2BDBB7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5" y="0"/>
            <a:ext cx="4353846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22" name="Espace réservé du texte 30">
            <a:extLst>
              <a:ext uri="{FF2B5EF4-FFF2-40B4-BE49-F238E27FC236}">
                <a16:creationId xmlns:a16="http://schemas.microsoft.com/office/drawing/2014/main" id="{E5AC0117-E12A-4216-868C-A49C57BEBE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3258325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id="{4E3F5CA3-C2C8-46E1-82DC-48291415D9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68789" y="923925"/>
            <a:ext cx="6061236" cy="3419475"/>
          </a:xfrm>
          <a:prstGeom prst="roundRect">
            <a:avLst>
              <a:gd name="adj" fmla="val 1178"/>
            </a:avLst>
          </a:prstGeom>
        </p:spPr>
        <p:txBody>
          <a:bodyPr/>
          <a:lstStyle/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9A415FD2-03BE-4EB4-82D7-7B3D406133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335" y="2184154"/>
            <a:ext cx="4180794" cy="75536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  <p:sp>
        <p:nvSpPr>
          <p:cNvPr id="20" name="Graphique 2">
            <a:extLst>
              <a:ext uri="{FF2B5EF4-FFF2-40B4-BE49-F238E27FC236}">
                <a16:creationId xmlns:a16="http://schemas.microsoft.com/office/drawing/2014/main" id="{1A5C9696-4390-451F-8CAD-4832BBE0083D}"/>
              </a:ext>
            </a:extLst>
          </p:cNvPr>
          <p:cNvSpPr/>
          <p:nvPr userDrawn="1"/>
        </p:nvSpPr>
        <p:spPr>
          <a:xfrm>
            <a:off x="913461" y="1343577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0595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- 2 Lines (alt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A17C4C19-C0B1-49D5-8D01-4C6064976DF8}"/>
              </a:ext>
            </a:extLst>
          </p:cNvPr>
          <p:cNvSpPr/>
          <p:nvPr userDrawn="1"/>
        </p:nvSpPr>
        <p:spPr>
          <a:xfrm>
            <a:off x="5334001" y="-1"/>
            <a:ext cx="6857998" cy="6858001"/>
          </a:xfrm>
          <a:custGeom>
            <a:avLst/>
            <a:gdLst>
              <a:gd name="connsiteX0" fmla="*/ 4115418 w 6857998"/>
              <a:gd name="connsiteY0" fmla="*/ 0 h 6858001"/>
              <a:gd name="connsiteX1" fmla="*/ 6857998 w 6857998"/>
              <a:gd name="connsiteY1" fmla="*/ 0 h 6858001"/>
              <a:gd name="connsiteX2" fmla="*/ 6857998 w 6857998"/>
              <a:gd name="connsiteY2" fmla="*/ 6858001 h 6858001"/>
              <a:gd name="connsiteX3" fmla="*/ 0 w 685799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6858001">
                <a:moveTo>
                  <a:pt x="4115418" y="0"/>
                </a:moveTo>
                <a:lnTo>
                  <a:pt x="6857998" y="0"/>
                </a:lnTo>
                <a:lnTo>
                  <a:pt x="685799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" name="Graphique 93">
            <a:extLst>
              <a:ext uri="{FF2B5EF4-FFF2-40B4-BE49-F238E27FC236}">
                <a16:creationId xmlns:a16="http://schemas.microsoft.com/office/drawing/2014/main" id="{AE05A431-936E-46E7-9CA3-FBE9344D01A8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E8165C68-78DD-4AA2-BB53-C1531335B26C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DA68A4EA-E8A0-444C-94FE-AC312931EBAB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C59774D0-1BB9-4BE4-846C-05CB1642ACB4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11BACEC9-84D5-46AC-AE0B-A735987CEC8D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9D9D1A0-AC54-40B6-A06F-C1E4D638F48A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9D98BC8A-356D-46C9-ADE2-70BE8B32A100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325E171-8E25-4B37-9D5A-0D32AA5F0DA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59CBB17C-6A37-4E6E-A3C3-A9FAEA6B889F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8CC5CDA5-8F79-4C58-8348-116AF20BACD5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E3915CE2-7396-4182-B668-BC928AABDDA0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C0C524C5-0824-4205-B5A9-74B57C2FF4AA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332C514B-A4F4-4299-9DDB-E8A27E89DDF8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" name="Titre 21">
            <a:extLst>
              <a:ext uri="{FF2B5EF4-FFF2-40B4-BE49-F238E27FC236}">
                <a16:creationId xmlns:a16="http://schemas.microsoft.com/office/drawing/2014/main" id="{EBEC4B87-1B46-4956-AAC5-02BEE5ED39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5" y="420230"/>
            <a:ext cx="4328446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2-LINES</a:t>
            </a:r>
            <a:br>
              <a:rPr lang="en-US" dirty="0"/>
            </a:br>
            <a:r>
              <a:rPr lang="en-US" dirty="0"/>
              <a:t>TITLE OF THE SLIDE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7327D206-81F7-429F-91AB-437F32DE4C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732995"/>
            <a:ext cx="3258325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4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26" name="Espace réservé pour une image  29">
            <a:extLst>
              <a:ext uri="{FF2B5EF4-FFF2-40B4-BE49-F238E27FC236}">
                <a16:creationId xmlns:a16="http://schemas.microsoft.com/office/drawing/2014/main" id="{98DDA12F-85D2-4915-AB39-34FC2A0D25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68789" y="923925"/>
            <a:ext cx="6061236" cy="3419475"/>
          </a:xfrm>
          <a:prstGeom prst="roundRect">
            <a:avLst>
              <a:gd name="adj" fmla="val 1178"/>
            </a:avLst>
          </a:prstGeom>
        </p:spPr>
        <p:txBody>
          <a:bodyPr/>
          <a:lstStyle/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7F1A6A37-45C7-4015-B53F-D11D7C69A5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335" y="2577810"/>
            <a:ext cx="4180794" cy="75536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2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  <p:sp>
        <p:nvSpPr>
          <p:cNvPr id="21" name="Graphique 2">
            <a:extLst>
              <a:ext uri="{FF2B5EF4-FFF2-40B4-BE49-F238E27FC236}">
                <a16:creationId xmlns:a16="http://schemas.microsoft.com/office/drawing/2014/main" id="{AE3E7F34-E623-4960-A07B-BE3DD8E0B68F}"/>
              </a:ext>
            </a:extLst>
          </p:cNvPr>
          <p:cNvSpPr/>
          <p:nvPr userDrawn="1"/>
        </p:nvSpPr>
        <p:spPr>
          <a:xfrm>
            <a:off x="913461" y="1767310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947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1 Lin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4">
            <a:extLst>
              <a:ext uri="{FF2B5EF4-FFF2-40B4-BE49-F238E27FC236}">
                <a16:creationId xmlns:a16="http://schemas.microsoft.com/office/drawing/2014/main" id="{33EEE512-44E3-420B-9405-77B47C8270C1}"/>
              </a:ext>
            </a:extLst>
          </p:cNvPr>
          <p:cNvSpPr/>
          <p:nvPr/>
        </p:nvSpPr>
        <p:spPr>
          <a:xfrm rot="10800000">
            <a:off x="5320206" y="5270500"/>
            <a:ext cx="6871786" cy="1587494"/>
          </a:xfrm>
          <a:custGeom>
            <a:avLst/>
            <a:gdLst>
              <a:gd name="connsiteX0" fmla="*/ 0 w 6871786"/>
              <a:gd name="connsiteY0" fmla="*/ 0 h 1587494"/>
              <a:gd name="connsiteX1" fmla="*/ 6871786 w 6871786"/>
              <a:gd name="connsiteY1" fmla="*/ 0 h 1587494"/>
              <a:gd name="connsiteX2" fmla="*/ 6871786 w 6871786"/>
              <a:gd name="connsiteY2" fmla="*/ 1587494 h 1587494"/>
              <a:gd name="connsiteX3" fmla="*/ 0 w 6871786"/>
              <a:gd name="connsiteY3" fmla="*/ 1587494 h 1587494"/>
              <a:gd name="connsiteX4" fmla="*/ 0 w 6871786"/>
              <a:gd name="connsiteY4" fmla="*/ 0 h 1587494"/>
              <a:gd name="connsiteX0" fmla="*/ 0 w 6871786"/>
              <a:gd name="connsiteY0" fmla="*/ 0 h 1587494"/>
              <a:gd name="connsiteX1" fmla="*/ 6871786 w 6871786"/>
              <a:gd name="connsiteY1" fmla="*/ 0 h 1587494"/>
              <a:gd name="connsiteX2" fmla="*/ 6433636 w 6871786"/>
              <a:gd name="connsiteY2" fmla="*/ 1577969 h 1587494"/>
              <a:gd name="connsiteX3" fmla="*/ 0 w 6871786"/>
              <a:gd name="connsiteY3" fmla="*/ 1587494 h 1587494"/>
              <a:gd name="connsiteX4" fmla="*/ 0 w 6871786"/>
              <a:gd name="connsiteY4" fmla="*/ 0 h 158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1786" h="1587494">
                <a:moveTo>
                  <a:pt x="0" y="0"/>
                </a:moveTo>
                <a:lnTo>
                  <a:pt x="6871786" y="0"/>
                </a:lnTo>
                <a:lnTo>
                  <a:pt x="6433636" y="1577969"/>
                </a:lnTo>
                <a:lnTo>
                  <a:pt x="0" y="15874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2">
                  <a:lumMod val="10000"/>
                  <a:alpha val="50000"/>
                </a:schemeClr>
              </a:gs>
              <a:gs pos="100000">
                <a:schemeClr val="bg2">
                  <a:lumMod val="1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riangle isocèle 2">
            <a:extLst>
              <a:ext uri="{FF2B5EF4-FFF2-40B4-BE49-F238E27FC236}">
                <a16:creationId xmlns:a16="http://schemas.microsoft.com/office/drawing/2014/main" id="{ED00C9F0-5EE1-41C1-AFBA-24736D7DCBC9}"/>
              </a:ext>
            </a:extLst>
          </p:cNvPr>
          <p:cNvSpPr/>
          <p:nvPr userDrawn="1"/>
        </p:nvSpPr>
        <p:spPr>
          <a:xfrm rot="10800000">
            <a:off x="5320215" y="-2"/>
            <a:ext cx="4099556" cy="6857997"/>
          </a:xfrm>
          <a:custGeom>
            <a:avLst/>
            <a:gdLst>
              <a:gd name="connsiteX0" fmla="*/ 0 w 4099556"/>
              <a:gd name="connsiteY0" fmla="*/ 6857997 h 6857997"/>
              <a:gd name="connsiteX1" fmla="*/ 4099556 w 4099556"/>
              <a:gd name="connsiteY1" fmla="*/ 0 h 6857997"/>
              <a:gd name="connsiteX2" fmla="*/ 4099556 w 4099556"/>
              <a:gd name="connsiteY2" fmla="*/ 6857997 h 6857997"/>
              <a:gd name="connsiteX3" fmla="*/ 0 w 4099556"/>
              <a:gd name="connsiteY3" fmla="*/ 6857997 h 6857997"/>
              <a:gd name="connsiteX0" fmla="*/ 0 w 4099556"/>
              <a:gd name="connsiteY0" fmla="*/ 6857997 h 6857997"/>
              <a:gd name="connsiteX1" fmla="*/ 4099556 w 4099556"/>
              <a:gd name="connsiteY1" fmla="*/ 0 h 6857997"/>
              <a:gd name="connsiteX2" fmla="*/ 1457956 w 4099556"/>
              <a:gd name="connsiteY2" fmla="*/ 6828968 h 6857997"/>
              <a:gd name="connsiteX3" fmla="*/ 0 w 4099556"/>
              <a:gd name="connsiteY3" fmla="*/ 6857997 h 6857997"/>
              <a:gd name="connsiteX0" fmla="*/ 0 w 4099556"/>
              <a:gd name="connsiteY0" fmla="*/ 6857997 h 6857997"/>
              <a:gd name="connsiteX1" fmla="*/ 4099556 w 4099556"/>
              <a:gd name="connsiteY1" fmla="*/ 0 h 6857997"/>
              <a:gd name="connsiteX2" fmla="*/ 2285271 w 4099556"/>
              <a:gd name="connsiteY2" fmla="*/ 6857997 h 6857997"/>
              <a:gd name="connsiteX3" fmla="*/ 0 w 4099556"/>
              <a:gd name="connsiteY3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9556" h="6857997">
                <a:moveTo>
                  <a:pt x="0" y="6857997"/>
                </a:moveTo>
                <a:lnTo>
                  <a:pt x="4099556" y="0"/>
                </a:lnTo>
                <a:lnTo>
                  <a:pt x="2285271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91BF4F8F-3A75-4FA6-A488-96F14E17D88A}"/>
              </a:ext>
            </a:extLst>
          </p:cNvPr>
          <p:cNvGrpSpPr/>
          <p:nvPr userDrawn="1"/>
        </p:nvGrpSpPr>
        <p:grpSpPr>
          <a:xfrm>
            <a:off x="0" y="0"/>
            <a:ext cx="7136363" cy="6858000"/>
            <a:chOff x="0" y="0"/>
            <a:chExt cx="7136363" cy="6858000"/>
          </a:xfrm>
        </p:grpSpPr>
        <p:sp>
          <p:nvSpPr>
            <p:cNvPr id="6" name="Parallélogramme 5">
              <a:extLst>
                <a:ext uri="{FF2B5EF4-FFF2-40B4-BE49-F238E27FC236}">
                  <a16:creationId xmlns:a16="http://schemas.microsoft.com/office/drawing/2014/main" id="{646128D5-DE7B-48E0-8298-C6A7563A370D}"/>
                </a:ext>
              </a:extLst>
            </p:cNvPr>
            <p:cNvSpPr/>
            <p:nvPr/>
          </p:nvSpPr>
          <p:spPr>
            <a:xfrm>
              <a:off x="493043" y="0"/>
              <a:ext cx="6643320" cy="6858000"/>
            </a:xfrm>
            <a:prstGeom prst="parallelogram">
              <a:avLst>
                <a:gd name="adj" fmla="val 272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55E48B9-0FE2-4688-972E-BDCA7CBF0B61}"/>
                </a:ext>
              </a:extLst>
            </p:cNvPr>
            <p:cNvSpPr/>
            <p:nvPr/>
          </p:nvSpPr>
          <p:spPr>
            <a:xfrm>
              <a:off x="0" y="0"/>
              <a:ext cx="2772229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aphique 93">
            <a:extLst>
              <a:ext uri="{FF2B5EF4-FFF2-40B4-BE49-F238E27FC236}">
                <a16:creationId xmlns:a16="http://schemas.microsoft.com/office/drawing/2014/main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Espace réservé du texte 27">
            <a:extLst>
              <a:ext uri="{FF2B5EF4-FFF2-40B4-BE49-F238E27FC236}">
                <a16:creationId xmlns:a16="http://schemas.microsoft.com/office/drawing/2014/main" id="{A0D3B356-31EE-4BD4-A4E8-7EA93B6B86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461" y="2686799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ctr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28" name="Titre 21">
            <a:extLst>
              <a:ext uri="{FF2B5EF4-FFF2-40B4-BE49-F238E27FC236}">
                <a16:creationId xmlns:a16="http://schemas.microsoft.com/office/drawing/2014/main" id="{D623FD2E-5ACB-4F81-9943-6B8D7CAF3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60" name="Espace réservé du texte 30">
            <a:extLst>
              <a:ext uri="{FF2B5EF4-FFF2-40B4-BE49-F238E27FC236}">
                <a16:creationId xmlns:a16="http://schemas.microsoft.com/office/drawing/2014/main" id="{AFF3A1FA-370E-4DBF-BBD5-EEFD7E50DA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43284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27" name="Graphique 2">
            <a:extLst>
              <a:ext uri="{FF2B5EF4-FFF2-40B4-BE49-F238E27FC236}">
                <a16:creationId xmlns:a16="http://schemas.microsoft.com/office/drawing/2014/main" id="{55F9C441-D039-4C83-8EA7-A641D4DADB94}"/>
              </a:ext>
            </a:extLst>
          </p:cNvPr>
          <p:cNvSpPr/>
          <p:nvPr userDrawn="1"/>
        </p:nvSpPr>
        <p:spPr>
          <a:xfrm>
            <a:off x="913461" y="1343577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4180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2 Lines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4">
            <a:extLst>
              <a:ext uri="{FF2B5EF4-FFF2-40B4-BE49-F238E27FC236}">
                <a16:creationId xmlns:a16="http://schemas.microsoft.com/office/drawing/2014/main" id="{33EEE512-44E3-420B-9405-77B47C8270C1}"/>
              </a:ext>
            </a:extLst>
          </p:cNvPr>
          <p:cNvSpPr/>
          <p:nvPr/>
        </p:nvSpPr>
        <p:spPr>
          <a:xfrm rot="10800000">
            <a:off x="5320206" y="5270500"/>
            <a:ext cx="6871786" cy="1587494"/>
          </a:xfrm>
          <a:custGeom>
            <a:avLst/>
            <a:gdLst>
              <a:gd name="connsiteX0" fmla="*/ 0 w 6871786"/>
              <a:gd name="connsiteY0" fmla="*/ 0 h 1587494"/>
              <a:gd name="connsiteX1" fmla="*/ 6871786 w 6871786"/>
              <a:gd name="connsiteY1" fmla="*/ 0 h 1587494"/>
              <a:gd name="connsiteX2" fmla="*/ 6871786 w 6871786"/>
              <a:gd name="connsiteY2" fmla="*/ 1587494 h 1587494"/>
              <a:gd name="connsiteX3" fmla="*/ 0 w 6871786"/>
              <a:gd name="connsiteY3" fmla="*/ 1587494 h 1587494"/>
              <a:gd name="connsiteX4" fmla="*/ 0 w 6871786"/>
              <a:gd name="connsiteY4" fmla="*/ 0 h 1587494"/>
              <a:gd name="connsiteX0" fmla="*/ 0 w 6871786"/>
              <a:gd name="connsiteY0" fmla="*/ 0 h 1587494"/>
              <a:gd name="connsiteX1" fmla="*/ 6871786 w 6871786"/>
              <a:gd name="connsiteY1" fmla="*/ 0 h 1587494"/>
              <a:gd name="connsiteX2" fmla="*/ 6433636 w 6871786"/>
              <a:gd name="connsiteY2" fmla="*/ 1577969 h 1587494"/>
              <a:gd name="connsiteX3" fmla="*/ 0 w 6871786"/>
              <a:gd name="connsiteY3" fmla="*/ 1587494 h 1587494"/>
              <a:gd name="connsiteX4" fmla="*/ 0 w 6871786"/>
              <a:gd name="connsiteY4" fmla="*/ 0 h 158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1786" h="1587494">
                <a:moveTo>
                  <a:pt x="0" y="0"/>
                </a:moveTo>
                <a:lnTo>
                  <a:pt x="6871786" y="0"/>
                </a:lnTo>
                <a:lnTo>
                  <a:pt x="6433636" y="1577969"/>
                </a:lnTo>
                <a:lnTo>
                  <a:pt x="0" y="15874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2">
                  <a:lumMod val="10000"/>
                  <a:alpha val="50000"/>
                </a:schemeClr>
              </a:gs>
              <a:gs pos="100000">
                <a:schemeClr val="bg2">
                  <a:lumMod val="1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riangle isocèle 2">
            <a:extLst>
              <a:ext uri="{FF2B5EF4-FFF2-40B4-BE49-F238E27FC236}">
                <a16:creationId xmlns:a16="http://schemas.microsoft.com/office/drawing/2014/main" id="{ED00C9F0-5EE1-41C1-AFBA-24736D7DCBC9}"/>
              </a:ext>
            </a:extLst>
          </p:cNvPr>
          <p:cNvSpPr/>
          <p:nvPr userDrawn="1"/>
        </p:nvSpPr>
        <p:spPr>
          <a:xfrm rot="10800000">
            <a:off x="5320215" y="-2"/>
            <a:ext cx="4099556" cy="6857997"/>
          </a:xfrm>
          <a:custGeom>
            <a:avLst/>
            <a:gdLst>
              <a:gd name="connsiteX0" fmla="*/ 0 w 4099556"/>
              <a:gd name="connsiteY0" fmla="*/ 6857997 h 6857997"/>
              <a:gd name="connsiteX1" fmla="*/ 4099556 w 4099556"/>
              <a:gd name="connsiteY1" fmla="*/ 0 h 6857997"/>
              <a:gd name="connsiteX2" fmla="*/ 4099556 w 4099556"/>
              <a:gd name="connsiteY2" fmla="*/ 6857997 h 6857997"/>
              <a:gd name="connsiteX3" fmla="*/ 0 w 4099556"/>
              <a:gd name="connsiteY3" fmla="*/ 6857997 h 6857997"/>
              <a:gd name="connsiteX0" fmla="*/ 0 w 4099556"/>
              <a:gd name="connsiteY0" fmla="*/ 6857997 h 6857997"/>
              <a:gd name="connsiteX1" fmla="*/ 4099556 w 4099556"/>
              <a:gd name="connsiteY1" fmla="*/ 0 h 6857997"/>
              <a:gd name="connsiteX2" fmla="*/ 1457956 w 4099556"/>
              <a:gd name="connsiteY2" fmla="*/ 6828968 h 6857997"/>
              <a:gd name="connsiteX3" fmla="*/ 0 w 4099556"/>
              <a:gd name="connsiteY3" fmla="*/ 6857997 h 6857997"/>
              <a:gd name="connsiteX0" fmla="*/ 0 w 4099556"/>
              <a:gd name="connsiteY0" fmla="*/ 6857997 h 6857997"/>
              <a:gd name="connsiteX1" fmla="*/ 4099556 w 4099556"/>
              <a:gd name="connsiteY1" fmla="*/ 0 h 6857997"/>
              <a:gd name="connsiteX2" fmla="*/ 2285271 w 4099556"/>
              <a:gd name="connsiteY2" fmla="*/ 6857997 h 6857997"/>
              <a:gd name="connsiteX3" fmla="*/ 0 w 4099556"/>
              <a:gd name="connsiteY3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9556" h="6857997">
                <a:moveTo>
                  <a:pt x="0" y="6857997"/>
                </a:moveTo>
                <a:lnTo>
                  <a:pt x="4099556" y="0"/>
                </a:lnTo>
                <a:lnTo>
                  <a:pt x="2285271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91BF4F8F-3A75-4FA6-A488-96F14E17D88A}"/>
              </a:ext>
            </a:extLst>
          </p:cNvPr>
          <p:cNvGrpSpPr/>
          <p:nvPr userDrawn="1"/>
        </p:nvGrpSpPr>
        <p:grpSpPr>
          <a:xfrm>
            <a:off x="0" y="0"/>
            <a:ext cx="7136363" cy="6858000"/>
            <a:chOff x="0" y="0"/>
            <a:chExt cx="7136363" cy="6858000"/>
          </a:xfrm>
        </p:grpSpPr>
        <p:sp>
          <p:nvSpPr>
            <p:cNvPr id="6" name="Parallélogramme 5">
              <a:extLst>
                <a:ext uri="{FF2B5EF4-FFF2-40B4-BE49-F238E27FC236}">
                  <a16:creationId xmlns:a16="http://schemas.microsoft.com/office/drawing/2014/main" id="{646128D5-DE7B-48E0-8298-C6A7563A370D}"/>
                </a:ext>
              </a:extLst>
            </p:cNvPr>
            <p:cNvSpPr/>
            <p:nvPr/>
          </p:nvSpPr>
          <p:spPr>
            <a:xfrm>
              <a:off x="493043" y="0"/>
              <a:ext cx="6643320" cy="6858000"/>
            </a:xfrm>
            <a:prstGeom prst="parallelogram">
              <a:avLst>
                <a:gd name="adj" fmla="val 272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55E48B9-0FE2-4688-972E-BDCA7CBF0B61}"/>
                </a:ext>
              </a:extLst>
            </p:cNvPr>
            <p:cNvSpPr/>
            <p:nvPr/>
          </p:nvSpPr>
          <p:spPr>
            <a:xfrm>
              <a:off x="0" y="0"/>
              <a:ext cx="2772229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aphique 93">
            <a:extLst>
              <a:ext uri="{FF2B5EF4-FFF2-40B4-BE49-F238E27FC236}">
                <a16:creationId xmlns:a16="http://schemas.microsoft.com/office/drawing/2014/main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1" name="Picture 20">
            <a:extLst>
              <a:ext uri="{FF2B5EF4-FFF2-40B4-BE49-F238E27FC236}">
                <a16:creationId xmlns:a16="http://schemas.microsoft.com/office/drawing/2014/main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37" name="Espace réservé du texte 27">
            <a:extLst>
              <a:ext uri="{FF2B5EF4-FFF2-40B4-BE49-F238E27FC236}">
                <a16:creationId xmlns:a16="http://schemas.microsoft.com/office/drawing/2014/main" id="{6643C6B9-3990-4C5E-B320-739677C32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461" y="2686799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ctr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23" name="Titre 21">
            <a:extLst>
              <a:ext uri="{FF2B5EF4-FFF2-40B4-BE49-F238E27FC236}">
                <a16:creationId xmlns:a16="http://schemas.microsoft.com/office/drawing/2014/main" id="{55821DFA-946F-46D4-A416-1B15F13B61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42023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2-LINES</a:t>
            </a:r>
            <a:br>
              <a:rPr lang="en-US" dirty="0"/>
            </a:br>
            <a:r>
              <a:rPr lang="en-US" dirty="0"/>
              <a:t>TITLE OF THE SLIDE</a:t>
            </a:r>
          </a:p>
        </p:txBody>
      </p:sp>
      <p:sp>
        <p:nvSpPr>
          <p:cNvPr id="28" name="Espace réservé du texte 30">
            <a:extLst>
              <a:ext uri="{FF2B5EF4-FFF2-40B4-BE49-F238E27FC236}">
                <a16:creationId xmlns:a16="http://schemas.microsoft.com/office/drawing/2014/main" id="{731EC1E5-ECCE-40F9-8E24-546559E06E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732995"/>
            <a:ext cx="42141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4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27" name="Graphique 2">
            <a:extLst>
              <a:ext uri="{FF2B5EF4-FFF2-40B4-BE49-F238E27FC236}">
                <a16:creationId xmlns:a16="http://schemas.microsoft.com/office/drawing/2014/main" id="{7B19F3FC-8B8F-4346-A507-7FEEE143C58D}"/>
              </a:ext>
            </a:extLst>
          </p:cNvPr>
          <p:cNvSpPr/>
          <p:nvPr userDrawn="1"/>
        </p:nvSpPr>
        <p:spPr>
          <a:xfrm>
            <a:off x="913461" y="1767310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604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- 2 Lines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4">
            <a:extLst>
              <a:ext uri="{FF2B5EF4-FFF2-40B4-BE49-F238E27FC236}">
                <a16:creationId xmlns:a16="http://schemas.microsoft.com/office/drawing/2014/main" id="{33EEE512-44E3-420B-9405-77B47C8270C1}"/>
              </a:ext>
            </a:extLst>
          </p:cNvPr>
          <p:cNvSpPr/>
          <p:nvPr/>
        </p:nvSpPr>
        <p:spPr>
          <a:xfrm rot="10800000">
            <a:off x="5320206" y="5270500"/>
            <a:ext cx="6871786" cy="1587494"/>
          </a:xfrm>
          <a:custGeom>
            <a:avLst/>
            <a:gdLst>
              <a:gd name="connsiteX0" fmla="*/ 0 w 6871786"/>
              <a:gd name="connsiteY0" fmla="*/ 0 h 1587494"/>
              <a:gd name="connsiteX1" fmla="*/ 6871786 w 6871786"/>
              <a:gd name="connsiteY1" fmla="*/ 0 h 1587494"/>
              <a:gd name="connsiteX2" fmla="*/ 6871786 w 6871786"/>
              <a:gd name="connsiteY2" fmla="*/ 1587494 h 1587494"/>
              <a:gd name="connsiteX3" fmla="*/ 0 w 6871786"/>
              <a:gd name="connsiteY3" fmla="*/ 1587494 h 1587494"/>
              <a:gd name="connsiteX4" fmla="*/ 0 w 6871786"/>
              <a:gd name="connsiteY4" fmla="*/ 0 h 1587494"/>
              <a:gd name="connsiteX0" fmla="*/ 0 w 6871786"/>
              <a:gd name="connsiteY0" fmla="*/ 0 h 1587494"/>
              <a:gd name="connsiteX1" fmla="*/ 6871786 w 6871786"/>
              <a:gd name="connsiteY1" fmla="*/ 0 h 1587494"/>
              <a:gd name="connsiteX2" fmla="*/ 6433636 w 6871786"/>
              <a:gd name="connsiteY2" fmla="*/ 1577969 h 1587494"/>
              <a:gd name="connsiteX3" fmla="*/ 0 w 6871786"/>
              <a:gd name="connsiteY3" fmla="*/ 1587494 h 1587494"/>
              <a:gd name="connsiteX4" fmla="*/ 0 w 6871786"/>
              <a:gd name="connsiteY4" fmla="*/ 0 h 158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1786" h="1587494">
                <a:moveTo>
                  <a:pt x="0" y="0"/>
                </a:moveTo>
                <a:lnTo>
                  <a:pt x="6871786" y="0"/>
                </a:lnTo>
                <a:lnTo>
                  <a:pt x="6433636" y="1577969"/>
                </a:lnTo>
                <a:lnTo>
                  <a:pt x="0" y="15874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2">
                  <a:lumMod val="10000"/>
                  <a:alpha val="50000"/>
                </a:schemeClr>
              </a:gs>
              <a:gs pos="100000">
                <a:schemeClr val="bg2">
                  <a:lumMod val="1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riangle isocèle 2">
            <a:extLst>
              <a:ext uri="{FF2B5EF4-FFF2-40B4-BE49-F238E27FC236}">
                <a16:creationId xmlns:a16="http://schemas.microsoft.com/office/drawing/2014/main" id="{ED00C9F0-5EE1-41C1-AFBA-24736D7DCBC9}"/>
              </a:ext>
            </a:extLst>
          </p:cNvPr>
          <p:cNvSpPr/>
          <p:nvPr userDrawn="1"/>
        </p:nvSpPr>
        <p:spPr>
          <a:xfrm rot="10800000">
            <a:off x="5320215" y="-2"/>
            <a:ext cx="4099556" cy="6857997"/>
          </a:xfrm>
          <a:custGeom>
            <a:avLst/>
            <a:gdLst>
              <a:gd name="connsiteX0" fmla="*/ 0 w 4099556"/>
              <a:gd name="connsiteY0" fmla="*/ 6857997 h 6857997"/>
              <a:gd name="connsiteX1" fmla="*/ 4099556 w 4099556"/>
              <a:gd name="connsiteY1" fmla="*/ 0 h 6857997"/>
              <a:gd name="connsiteX2" fmla="*/ 4099556 w 4099556"/>
              <a:gd name="connsiteY2" fmla="*/ 6857997 h 6857997"/>
              <a:gd name="connsiteX3" fmla="*/ 0 w 4099556"/>
              <a:gd name="connsiteY3" fmla="*/ 6857997 h 6857997"/>
              <a:gd name="connsiteX0" fmla="*/ 0 w 4099556"/>
              <a:gd name="connsiteY0" fmla="*/ 6857997 h 6857997"/>
              <a:gd name="connsiteX1" fmla="*/ 4099556 w 4099556"/>
              <a:gd name="connsiteY1" fmla="*/ 0 h 6857997"/>
              <a:gd name="connsiteX2" fmla="*/ 1457956 w 4099556"/>
              <a:gd name="connsiteY2" fmla="*/ 6828968 h 6857997"/>
              <a:gd name="connsiteX3" fmla="*/ 0 w 4099556"/>
              <a:gd name="connsiteY3" fmla="*/ 6857997 h 6857997"/>
              <a:gd name="connsiteX0" fmla="*/ 0 w 4099556"/>
              <a:gd name="connsiteY0" fmla="*/ 6857997 h 6857997"/>
              <a:gd name="connsiteX1" fmla="*/ 4099556 w 4099556"/>
              <a:gd name="connsiteY1" fmla="*/ 0 h 6857997"/>
              <a:gd name="connsiteX2" fmla="*/ 2285271 w 4099556"/>
              <a:gd name="connsiteY2" fmla="*/ 6857997 h 6857997"/>
              <a:gd name="connsiteX3" fmla="*/ 0 w 4099556"/>
              <a:gd name="connsiteY3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9556" h="6857997">
                <a:moveTo>
                  <a:pt x="0" y="6857997"/>
                </a:moveTo>
                <a:lnTo>
                  <a:pt x="4099556" y="0"/>
                </a:lnTo>
                <a:lnTo>
                  <a:pt x="2285271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91BF4F8F-3A75-4FA6-A488-96F14E17D88A}"/>
              </a:ext>
            </a:extLst>
          </p:cNvPr>
          <p:cNvGrpSpPr/>
          <p:nvPr userDrawn="1"/>
        </p:nvGrpSpPr>
        <p:grpSpPr>
          <a:xfrm>
            <a:off x="0" y="0"/>
            <a:ext cx="7136363" cy="6858000"/>
            <a:chOff x="0" y="0"/>
            <a:chExt cx="7136363" cy="6858000"/>
          </a:xfrm>
        </p:grpSpPr>
        <p:sp>
          <p:nvSpPr>
            <p:cNvPr id="6" name="Parallélogramme 5">
              <a:extLst>
                <a:ext uri="{FF2B5EF4-FFF2-40B4-BE49-F238E27FC236}">
                  <a16:creationId xmlns:a16="http://schemas.microsoft.com/office/drawing/2014/main" id="{646128D5-DE7B-48E0-8298-C6A7563A370D}"/>
                </a:ext>
              </a:extLst>
            </p:cNvPr>
            <p:cNvSpPr/>
            <p:nvPr/>
          </p:nvSpPr>
          <p:spPr>
            <a:xfrm>
              <a:off x="493043" y="0"/>
              <a:ext cx="6643320" cy="6858000"/>
            </a:xfrm>
            <a:prstGeom prst="parallelogram">
              <a:avLst>
                <a:gd name="adj" fmla="val 272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55E48B9-0FE2-4688-972E-BDCA7CBF0B61}"/>
                </a:ext>
              </a:extLst>
            </p:cNvPr>
            <p:cNvSpPr/>
            <p:nvPr/>
          </p:nvSpPr>
          <p:spPr>
            <a:xfrm>
              <a:off x="0" y="0"/>
              <a:ext cx="2772229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aphique 93">
            <a:extLst>
              <a:ext uri="{FF2B5EF4-FFF2-40B4-BE49-F238E27FC236}">
                <a16:creationId xmlns:a16="http://schemas.microsoft.com/office/drawing/2014/main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1" name="Picture 20">
            <a:extLst>
              <a:ext uri="{FF2B5EF4-FFF2-40B4-BE49-F238E27FC236}">
                <a16:creationId xmlns:a16="http://schemas.microsoft.com/office/drawing/2014/main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37" name="Espace réservé du texte 27">
            <a:extLst>
              <a:ext uri="{FF2B5EF4-FFF2-40B4-BE49-F238E27FC236}">
                <a16:creationId xmlns:a16="http://schemas.microsoft.com/office/drawing/2014/main" id="{6643C6B9-3990-4C5E-B320-739677C32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461" y="2686799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ctr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23" name="Titre 21">
            <a:extLst>
              <a:ext uri="{FF2B5EF4-FFF2-40B4-BE49-F238E27FC236}">
                <a16:creationId xmlns:a16="http://schemas.microsoft.com/office/drawing/2014/main" id="{55821DFA-946F-46D4-A416-1B15F13B61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42023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2-LINES</a:t>
            </a:r>
            <a:br>
              <a:rPr lang="en-US" dirty="0"/>
            </a:br>
            <a:r>
              <a:rPr lang="en-US" dirty="0"/>
              <a:t>TITLE OF THE SLIDE</a:t>
            </a:r>
          </a:p>
        </p:txBody>
      </p:sp>
      <p:sp>
        <p:nvSpPr>
          <p:cNvPr id="28" name="Espace réservé du texte 30">
            <a:extLst>
              <a:ext uri="{FF2B5EF4-FFF2-40B4-BE49-F238E27FC236}">
                <a16:creationId xmlns:a16="http://schemas.microsoft.com/office/drawing/2014/main" id="{731EC1E5-ECCE-40F9-8E24-546559E06E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732995"/>
            <a:ext cx="42141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27" name="Graphique 2">
            <a:extLst>
              <a:ext uri="{FF2B5EF4-FFF2-40B4-BE49-F238E27FC236}">
                <a16:creationId xmlns:a16="http://schemas.microsoft.com/office/drawing/2014/main" id="{7B19F3FC-8B8F-4346-A507-7FEEE143C58D}"/>
              </a:ext>
            </a:extLst>
          </p:cNvPr>
          <p:cNvSpPr/>
          <p:nvPr userDrawn="1"/>
        </p:nvSpPr>
        <p:spPr>
          <a:xfrm>
            <a:off x="913461" y="1767310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0332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rme libre : forme 39">
            <a:extLst>
              <a:ext uri="{FF2B5EF4-FFF2-40B4-BE49-F238E27FC236}">
                <a16:creationId xmlns:a16="http://schemas.microsoft.com/office/drawing/2014/main" id="{F7575408-1D02-4D63-8728-609E19EC20D4}"/>
              </a:ext>
            </a:extLst>
          </p:cNvPr>
          <p:cNvSpPr/>
          <p:nvPr userDrawn="1"/>
        </p:nvSpPr>
        <p:spPr>
          <a:xfrm>
            <a:off x="5334001" y="-1"/>
            <a:ext cx="6857998" cy="6858001"/>
          </a:xfrm>
          <a:custGeom>
            <a:avLst/>
            <a:gdLst>
              <a:gd name="connsiteX0" fmla="*/ 4115418 w 6857998"/>
              <a:gd name="connsiteY0" fmla="*/ 0 h 6858001"/>
              <a:gd name="connsiteX1" fmla="*/ 6857998 w 6857998"/>
              <a:gd name="connsiteY1" fmla="*/ 0 h 6858001"/>
              <a:gd name="connsiteX2" fmla="*/ 6857998 w 6857998"/>
              <a:gd name="connsiteY2" fmla="*/ 6858001 h 6858001"/>
              <a:gd name="connsiteX3" fmla="*/ 0 w 685799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6858001">
                <a:moveTo>
                  <a:pt x="4115418" y="0"/>
                </a:moveTo>
                <a:lnTo>
                  <a:pt x="6857998" y="0"/>
                </a:lnTo>
                <a:lnTo>
                  <a:pt x="685799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" name="Graphique 93">
            <a:extLst>
              <a:ext uri="{FF2B5EF4-FFF2-40B4-BE49-F238E27FC236}">
                <a16:creationId xmlns:a16="http://schemas.microsoft.com/office/drawing/2014/main" id="{479FCB09-4F35-4E73-B982-1E11CABCC40F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A0F92559-A351-4955-AAA6-E7E229303392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0F1D00D8-E84B-4470-A686-FA16EE67A99D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E6DF307E-B811-4601-902E-0F68DB91FE2B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52233256-B452-4744-AE37-D56B775F9A62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036F82D2-900C-4932-AAD8-4CB8E937F648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C6E2FB8-D7B8-41D1-8A2A-EBA8E7198BDD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E0DC14C8-90FD-4578-AA92-EB08FDFFF3A2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1486BEC-FD06-4F09-AE80-B25A058BC7FA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4ABA854C-A0C9-415C-BA1D-C59E235B2266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F6A20DEA-9493-4E3D-8A06-4D57D8E789B0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1E0D0550-4185-4B57-9B1D-8976BA302DFB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83026A0F-4CB8-4C46-829C-8F6C24A6BB17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Titre 21">
            <a:extLst>
              <a:ext uri="{FF2B5EF4-FFF2-40B4-BE49-F238E27FC236}">
                <a16:creationId xmlns:a16="http://schemas.microsoft.com/office/drawing/2014/main" id="{68012620-DC17-4B0E-8445-82D9F90E54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22" name="Espace réservé du texte 27">
            <a:extLst>
              <a:ext uri="{FF2B5EF4-FFF2-40B4-BE49-F238E27FC236}">
                <a16:creationId xmlns:a16="http://schemas.microsoft.com/office/drawing/2014/main" id="{83A2DC36-15E4-4F7C-8302-85390F2477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461" y="2686799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ctr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23" name="Espace réservé du texte 30">
            <a:extLst>
              <a:ext uri="{FF2B5EF4-FFF2-40B4-BE49-F238E27FC236}">
                <a16:creationId xmlns:a16="http://schemas.microsoft.com/office/drawing/2014/main" id="{2B8BB598-17FB-4477-9F9F-5BF96EA534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19" name="Graphique 2">
            <a:extLst>
              <a:ext uri="{FF2B5EF4-FFF2-40B4-BE49-F238E27FC236}">
                <a16:creationId xmlns:a16="http://schemas.microsoft.com/office/drawing/2014/main" id="{A5F73381-3E87-4F65-AFE1-E5CA04E5AA3B}"/>
              </a:ext>
            </a:extLst>
          </p:cNvPr>
          <p:cNvSpPr/>
          <p:nvPr userDrawn="1"/>
        </p:nvSpPr>
        <p:spPr>
          <a:xfrm>
            <a:off x="913461" y="1343577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70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view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élogramme 1">
            <a:extLst>
              <a:ext uri="{FF2B5EF4-FFF2-40B4-BE49-F238E27FC236}">
                <a16:creationId xmlns:a16="http://schemas.microsoft.com/office/drawing/2014/main" id="{F4C6C8D8-BD8E-4BAB-9233-9205D79F21AF}"/>
              </a:ext>
            </a:extLst>
          </p:cNvPr>
          <p:cNvSpPr/>
          <p:nvPr userDrawn="1"/>
        </p:nvSpPr>
        <p:spPr>
          <a:xfrm>
            <a:off x="-1719984" y="0"/>
            <a:ext cx="8986479" cy="6858000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40" name="Triangle isocèle 39">
            <a:extLst>
              <a:ext uri="{FF2B5EF4-FFF2-40B4-BE49-F238E27FC236}">
                <a16:creationId xmlns:a16="http://schemas.microsoft.com/office/drawing/2014/main" id="{42706EB8-4AF3-4E2B-B3A6-034437E20AAE}"/>
              </a:ext>
            </a:extLst>
          </p:cNvPr>
          <p:cNvSpPr/>
          <p:nvPr userDrawn="1"/>
        </p:nvSpPr>
        <p:spPr>
          <a:xfrm>
            <a:off x="9099266" y="3187707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aphique 93">
            <a:extLst>
              <a:ext uri="{FF2B5EF4-FFF2-40B4-BE49-F238E27FC236}">
                <a16:creationId xmlns:a16="http://schemas.microsoft.com/office/drawing/2014/main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Espace réservé du texte 30">
            <a:extLst>
              <a:ext uri="{FF2B5EF4-FFF2-40B4-BE49-F238E27FC236}">
                <a16:creationId xmlns:a16="http://schemas.microsoft.com/office/drawing/2014/main" id="{8CB5E482-66A2-4175-90FF-8F2DCA08EF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4547535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bg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35" name="Titre 21">
            <a:extLst>
              <a:ext uri="{FF2B5EF4-FFF2-40B4-BE49-F238E27FC236}">
                <a16:creationId xmlns:a16="http://schemas.microsoft.com/office/drawing/2014/main" id="{09AEF723-176A-4F05-AA9F-A7D1DAD046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bg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4A14E33D-C64B-42A3-908D-C4E77601BD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9654" y="2056458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bg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B925D711-6283-4D38-923D-219299B9A6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-1798979" y="2050693"/>
            <a:ext cx="2509638" cy="378004"/>
          </a:xfrm>
          <a:prstGeom prst="parallelogram">
            <a:avLst/>
          </a:prstGeom>
          <a:solidFill>
            <a:schemeClr val="bg1"/>
          </a:solidFill>
        </p:spPr>
        <p:txBody>
          <a:bodyPr tIns="72000" rIns="0" anchor="ctr"/>
          <a:lstStyle>
            <a:lvl1pPr marL="0" indent="0" algn="r">
              <a:buNone/>
              <a:defRPr lang="fr-FR" sz="1600" dirty="0">
                <a:solidFill>
                  <a:schemeClr val="accent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46" name="Espace réservé du texte 30">
            <a:extLst>
              <a:ext uri="{FF2B5EF4-FFF2-40B4-BE49-F238E27FC236}">
                <a16:creationId xmlns:a16="http://schemas.microsoft.com/office/drawing/2014/main" id="{E8B96691-F7C1-4D2F-B8A4-D518DB63473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1798979" y="2809703"/>
            <a:ext cx="2509638" cy="378004"/>
          </a:xfrm>
          <a:prstGeom prst="parallelogram">
            <a:avLst/>
          </a:prstGeom>
          <a:solidFill>
            <a:schemeClr val="bg1"/>
          </a:solidFill>
        </p:spPr>
        <p:txBody>
          <a:bodyPr tIns="72000" rIns="0" anchor="ctr"/>
          <a:lstStyle>
            <a:lvl1pPr marL="0" indent="0" algn="r">
              <a:buNone/>
              <a:defRPr lang="fr-FR" sz="1600" dirty="0">
                <a:solidFill>
                  <a:schemeClr val="accent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49" name="Espace réservé du texte 30">
            <a:extLst>
              <a:ext uri="{FF2B5EF4-FFF2-40B4-BE49-F238E27FC236}">
                <a16:creationId xmlns:a16="http://schemas.microsoft.com/office/drawing/2014/main" id="{11D45CDE-9B3F-4047-9B49-65C629ED07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1798979" y="3568713"/>
            <a:ext cx="2509638" cy="378004"/>
          </a:xfrm>
          <a:prstGeom prst="parallelogram">
            <a:avLst/>
          </a:prstGeom>
          <a:solidFill>
            <a:schemeClr val="bg1"/>
          </a:solidFill>
        </p:spPr>
        <p:txBody>
          <a:bodyPr tIns="72000" rIns="0" anchor="ctr"/>
          <a:lstStyle>
            <a:lvl1pPr marL="0" indent="0" algn="r">
              <a:buNone/>
              <a:defRPr lang="fr-FR" sz="1600" dirty="0">
                <a:solidFill>
                  <a:schemeClr val="accent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54" name="Espace réservé du texte 30">
            <a:extLst>
              <a:ext uri="{FF2B5EF4-FFF2-40B4-BE49-F238E27FC236}">
                <a16:creationId xmlns:a16="http://schemas.microsoft.com/office/drawing/2014/main" id="{76C78026-E990-4114-944E-2F890B443A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-1798979" y="4327723"/>
            <a:ext cx="2509638" cy="378004"/>
          </a:xfrm>
          <a:prstGeom prst="parallelogram">
            <a:avLst/>
          </a:prstGeom>
          <a:solidFill>
            <a:schemeClr val="bg1"/>
          </a:solidFill>
        </p:spPr>
        <p:txBody>
          <a:bodyPr tIns="72000" rIns="0" anchor="ctr"/>
          <a:lstStyle>
            <a:lvl1pPr marL="0" indent="0" algn="r">
              <a:buNone/>
              <a:defRPr lang="fr-FR" sz="1600" dirty="0">
                <a:solidFill>
                  <a:schemeClr val="accent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55" name="Espace réservé du texte 30">
            <a:extLst>
              <a:ext uri="{FF2B5EF4-FFF2-40B4-BE49-F238E27FC236}">
                <a16:creationId xmlns:a16="http://schemas.microsoft.com/office/drawing/2014/main" id="{4DADAD6F-0ED9-4F73-8EBE-DF27914334D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-1798979" y="5086733"/>
            <a:ext cx="2509638" cy="378004"/>
          </a:xfrm>
          <a:prstGeom prst="parallelogram">
            <a:avLst/>
          </a:prstGeom>
          <a:solidFill>
            <a:schemeClr val="bg1"/>
          </a:solidFill>
        </p:spPr>
        <p:txBody>
          <a:bodyPr tIns="72000" rIns="0" anchor="ctr"/>
          <a:lstStyle>
            <a:lvl1pPr marL="0" indent="0" algn="r">
              <a:buNone/>
              <a:defRPr lang="fr-FR" sz="1600" dirty="0">
                <a:solidFill>
                  <a:schemeClr val="accent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56" name="Espace réservé du texte 30">
            <a:extLst>
              <a:ext uri="{FF2B5EF4-FFF2-40B4-BE49-F238E27FC236}">
                <a16:creationId xmlns:a16="http://schemas.microsoft.com/office/drawing/2014/main" id="{8832673B-2A49-432F-BACB-83A565D7F9D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-1798979" y="5847626"/>
            <a:ext cx="2509638" cy="378004"/>
          </a:xfrm>
          <a:prstGeom prst="parallelogram">
            <a:avLst/>
          </a:prstGeom>
          <a:solidFill>
            <a:schemeClr val="bg1"/>
          </a:solidFill>
        </p:spPr>
        <p:txBody>
          <a:bodyPr tIns="72000" rIns="0" anchor="ctr"/>
          <a:lstStyle>
            <a:lvl1pPr marL="0" indent="0" algn="r">
              <a:buNone/>
              <a:defRPr lang="fr-FR" sz="1600" dirty="0">
                <a:solidFill>
                  <a:schemeClr val="accent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57" name="Espace réservé du texte 30">
            <a:extLst>
              <a:ext uri="{FF2B5EF4-FFF2-40B4-BE49-F238E27FC236}">
                <a16:creationId xmlns:a16="http://schemas.microsoft.com/office/drawing/2014/main" id="{C0C50262-EC03-46E8-8A59-C819DD69169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9654" y="2803938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bg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58" name="Espace réservé du texte 30">
            <a:extLst>
              <a:ext uri="{FF2B5EF4-FFF2-40B4-BE49-F238E27FC236}">
                <a16:creationId xmlns:a16="http://schemas.microsoft.com/office/drawing/2014/main" id="{0B2154BF-1CC5-418F-AF02-D3907A65F7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9654" y="3576710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bg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59" name="Espace réservé du texte 30">
            <a:extLst>
              <a:ext uri="{FF2B5EF4-FFF2-40B4-BE49-F238E27FC236}">
                <a16:creationId xmlns:a16="http://schemas.microsoft.com/office/drawing/2014/main" id="{25C123E6-0051-4537-B6C0-0A3B631201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9654" y="4325840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bg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60" name="Espace réservé du texte 30">
            <a:extLst>
              <a:ext uri="{FF2B5EF4-FFF2-40B4-BE49-F238E27FC236}">
                <a16:creationId xmlns:a16="http://schemas.microsoft.com/office/drawing/2014/main" id="{21E6F8B5-35C6-4DBB-9D9D-A454C85437D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9654" y="5086733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bg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61" name="Espace réservé du texte 30">
            <a:extLst>
              <a:ext uri="{FF2B5EF4-FFF2-40B4-BE49-F238E27FC236}">
                <a16:creationId xmlns:a16="http://schemas.microsoft.com/office/drawing/2014/main" id="{56F68B2F-F063-4941-8B45-5A79E4DC890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9654" y="5852476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bg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1110699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id="{E8E7963B-0CA8-4E78-94DE-956A1E9A897D}"/>
              </a:ext>
            </a:extLst>
          </p:cNvPr>
          <p:cNvSpPr/>
          <p:nvPr userDrawn="1"/>
        </p:nvSpPr>
        <p:spPr>
          <a:xfrm>
            <a:off x="5334001" y="-1"/>
            <a:ext cx="6857998" cy="6858001"/>
          </a:xfrm>
          <a:custGeom>
            <a:avLst/>
            <a:gdLst>
              <a:gd name="connsiteX0" fmla="*/ 4115418 w 6857998"/>
              <a:gd name="connsiteY0" fmla="*/ 0 h 6858001"/>
              <a:gd name="connsiteX1" fmla="*/ 6857998 w 6857998"/>
              <a:gd name="connsiteY1" fmla="*/ 0 h 6858001"/>
              <a:gd name="connsiteX2" fmla="*/ 6857998 w 6857998"/>
              <a:gd name="connsiteY2" fmla="*/ 6858001 h 6858001"/>
              <a:gd name="connsiteX3" fmla="*/ 0 w 685799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6858001">
                <a:moveTo>
                  <a:pt x="4115418" y="0"/>
                </a:moveTo>
                <a:lnTo>
                  <a:pt x="6857998" y="0"/>
                </a:lnTo>
                <a:lnTo>
                  <a:pt x="685799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Espace réservé du texte 27">
            <a:extLst>
              <a:ext uri="{FF2B5EF4-FFF2-40B4-BE49-F238E27FC236}">
                <a16:creationId xmlns:a16="http://schemas.microsoft.com/office/drawing/2014/main" id="{83A2DC36-15E4-4F7C-8302-85390F2477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461" y="2686799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ctr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19" name="Titre 21">
            <a:extLst>
              <a:ext uri="{FF2B5EF4-FFF2-40B4-BE49-F238E27FC236}">
                <a16:creationId xmlns:a16="http://schemas.microsoft.com/office/drawing/2014/main" id="{6790A39A-A43E-41FD-8C94-1512128061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42023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2-LINES</a:t>
            </a:r>
            <a:br>
              <a:rPr lang="en-US" dirty="0"/>
            </a:br>
            <a:r>
              <a:rPr lang="en-US" dirty="0"/>
              <a:t>TITLE OF THE SLIDE</a:t>
            </a:r>
          </a:p>
        </p:txBody>
      </p:sp>
      <p:sp>
        <p:nvSpPr>
          <p:cNvPr id="24" name="Espace réservé du texte 30">
            <a:extLst>
              <a:ext uri="{FF2B5EF4-FFF2-40B4-BE49-F238E27FC236}">
                <a16:creationId xmlns:a16="http://schemas.microsoft.com/office/drawing/2014/main" id="{ECB400A6-434D-4915-B079-F9DF5184CC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723470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4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20" name="Graphique 2">
            <a:extLst>
              <a:ext uri="{FF2B5EF4-FFF2-40B4-BE49-F238E27FC236}">
                <a16:creationId xmlns:a16="http://schemas.microsoft.com/office/drawing/2014/main" id="{031CD6AA-4260-43AB-A08A-8EA5B609BA83}"/>
              </a:ext>
            </a:extLst>
          </p:cNvPr>
          <p:cNvSpPr/>
          <p:nvPr userDrawn="1"/>
        </p:nvSpPr>
        <p:spPr>
          <a:xfrm>
            <a:off x="913461" y="1767310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  <p:grpSp>
        <p:nvGrpSpPr>
          <p:cNvPr id="21" name="Graphique 93">
            <a:extLst>
              <a:ext uri="{FF2B5EF4-FFF2-40B4-BE49-F238E27FC236}">
                <a16:creationId xmlns:a16="http://schemas.microsoft.com/office/drawing/2014/main" id="{36B7872B-58FC-446A-9C93-08C2BA01D59E}"/>
              </a:ext>
            </a:extLst>
          </p:cNvPr>
          <p:cNvGrpSpPr/>
          <p:nvPr userDrawn="1"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C7B11360-5A1C-4436-99DE-A861B8DADB33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9A6EE42F-0DDC-4BD7-8B5B-8B1AD96430D8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1F61CCFE-5DDB-4C1C-A6B4-B912D896CADB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5ADF5F65-2EA0-4A9F-8B31-936DC9E4F25B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5E5D9D23-A586-4032-9C6C-272E99FC77D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9AF20551-A93B-4836-B157-8BF9EE7F0C1E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AFDAAF21-B40A-4E57-8C63-3879CF4BC9D4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253A57E7-E4E7-4EE3-9BA7-C0A346B80472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9C39A893-6A0F-4C8D-99C6-591D0B96CFE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B435E56A-5AD1-460E-B4CE-6BEF570D0703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C453A584-A512-48A0-8F78-AAD164841C6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A7F28441-F02B-466F-A1AE-A12BD010E73C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239167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id="{E8E7963B-0CA8-4E78-94DE-956A1E9A897D}"/>
              </a:ext>
            </a:extLst>
          </p:cNvPr>
          <p:cNvSpPr/>
          <p:nvPr userDrawn="1"/>
        </p:nvSpPr>
        <p:spPr>
          <a:xfrm>
            <a:off x="5334001" y="-1"/>
            <a:ext cx="6857998" cy="6858001"/>
          </a:xfrm>
          <a:custGeom>
            <a:avLst/>
            <a:gdLst>
              <a:gd name="connsiteX0" fmla="*/ 4115418 w 6857998"/>
              <a:gd name="connsiteY0" fmla="*/ 0 h 6858001"/>
              <a:gd name="connsiteX1" fmla="*/ 6857998 w 6857998"/>
              <a:gd name="connsiteY1" fmla="*/ 0 h 6858001"/>
              <a:gd name="connsiteX2" fmla="*/ 6857998 w 6857998"/>
              <a:gd name="connsiteY2" fmla="*/ 6858001 h 6858001"/>
              <a:gd name="connsiteX3" fmla="*/ 0 w 685799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6858001">
                <a:moveTo>
                  <a:pt x="4115418" y="0"/>
                </a:moveTo>
                <a:lnTo>
                  <a:pt x="6857998" y="0"/>
                </a:lnTo>
                <a:lnTo>
                  <a:pt x="685799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Espace réservé du texte 27">
            <a:extLst>
              <a:ext uri="{FF2B5EF4-FFF2-40B4-BE49-F238E27FC236}">
                <a16:creationId xmlns:a16="http://schemas.microsoft.com/office/drawing/2014/main" id="{83A2DC36-15E4-4F7C-8302-85390F2477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461" y="2686799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ctr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19" name="Titre 21">
            <a:extLst>
              <a:ext uri="{FF2B5EF4-FFF2-40B4-BE49-F238E27FC236}">
                <a16:creationId xmlns:a16="http://schemas.microsoft.com/office/drawing/2014/main" id="{6790A39A-A43E-41FD-8C94-1512128061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42023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2-LINES</a:t>
            </a:r>
            <a:br>
              <a:rPr lang="en-US" dirty="0"/>
            </a:br>
            <a:r>
              <a:rPr lang="en-US" dirty="0"/>
              <a:t>TITLE OF THE SLIDE</a:t>
            </a:r>
          </a:p>
        </p:txBody>
      </p:sp>
      <p:sp>
        <p:nvSpPr>
          <p:cNvPr id="24" name="Espace réservé du texte 30">
            <a:extLst>
              <a:ext uri="{FF2B5EF4-FFF2-40B4-BE49-F238E27FC236}">
                <a16:creationId xmlns:a16="http://schemas.microsoft.com/office/drawing/2014/main" id="{ECB400A6-434D-4915-B079-F9DF5184CC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723470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20" name="Graphique 2">
            <a:extLst>
              <a:ext uri="{FF2B5EF4-FFF2-40B4-BE49-F238E27FC236}">
                <a16:creationId xmlns:a16="http://schemas.microsoft.com/office/drawing/2014/main" id="{031CD6AA-4260-43AB-A08A-8EA5B609BA83}"/>
              </a:ext>
            </a:extLst>
          </p:cNvPr>
          <p:cNvSpPr/>
          <p:nvPr userDrawn="1"/>
        </p:nvSpPr>
        <p:spPr>
          <a:xfrm>
            <a:off x="913461" y="1767310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  <p:grpSp>
        <p:nvGrpSpPr>
          <p:cNvPr id="21" name="Graphique 93">
            <a:extLst>
              <a:ext uri="{FF2B5EF4-FFF2-40B4-BE49-F238E27FC236}">
                <a16:creationId xmlns:a16="http://schemas.microsoft.com/office/drawing/2014/main" id="{31ACEBBC-FADA-4CB9-AEC1-90C2684A104B}"/>
              </a:ext>
            </a:extLst>
          </p:cNvPr>
          <p:cNvGrpSpPr/>
          <p:nvPr userDrawn="1"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E9926188-C15E-425F-8748-B4BF446B6EC6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4D7F73C4-963B-4456-8030-82F62A77E7EE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D62346AA-7A77-4F47-9582-25FEDBEA9648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8CE96918-5B32-4059-BCB1-E4FBFFD5D028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C4E85885-8C3C-4290-BCFF-5C925E57FC41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4A2A84F3-9372-41D3-8B38-01A3E88486D1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9310C4A9-B3AB-491B-8488-9018BF1F5E37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92E05ED4-BAF1-496E-9E33-E521AE1D9263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2266D815-088F-4776-AE27-CD2698D93787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269B44CB-1A9D-4B3E-877A-37741BA285AB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C6293BAF-7EF7-4C77-8BEB-CE5BD83561F8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C6B097D3-1B08-4CF9-B595-89BFD1D14F01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55311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F16BCF7F-DB6A-4A4A-AA55-82A10F3A71A1}"/>
              </a:ext>
            </a:extLst>
          </p:cNvPr>
          <p:cNvSpPr/>
          <p:nvPr userDrawn="1"/>
        </p:nvSpPr>
        <p:spPr>
          <a:xfrm>
            <a:off x="5334001" y="-1"/>
            <a:ext cx="6857998" cy="6858001"/>
          </a:xfrm>
          <a:custGeom>
            <a:avLst/>
            <a:gdLst>
              <a:gd name="connsiteX0" fmla="*/ 4115418 w 6857998"/>
              <a:gd name="connsiteY0" fmla="*/ 0 h 6858001"/>
              <a:gd name="connsiteX1" fmla="*/ 6857998 w 6857998"/>
              <a:gd name="connsiteY1" fmla="*/ 0 h 6858001"/>
              <a:gd name="connsiteX2" fmla="*/ 6857998 w 6857998"/>
              <a:gd name="connsiteY2" fmla="*/ 6858001 h 6858001"/>
              <a:gd name="connsiteX3" fmla="*/ 0 w 685799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6858001">
                <a:moveTo>
                  <a:pt x="4115418" y="0"/>
                </a:moveTo>
                <a:lnTo>
                  <a:pt x="6857998" y="0"/>
                </a:lnTo>
                <a:lnTo>
                  <a:pt x="685799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" name="Graphique 93">
            <a:extLst>
              <a:ext uri="{FF2B5EF4-FFF2-40B4-BE49-F238E27FC236}">
                <a16:creationId xmlns:a16="http://schemas.microsoft.com/office/drawing/2014/main" id="{479FCB09-4F35-4E73-B982-1E11CABCC40F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A0F92559-A351-4955-AAA6-E7E229303392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0F1D00D8-E84B-4470-A686-FA16EE67A99D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E6DF307E-B811-4601-902E-0F68DB91FE2B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52233256-B452-4744-AE37-D56B775F9A62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036F82D2-900C-4932-AAD8-4CB8E937F648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C6E2FB8-D7B8-41D1-8A2A-EBA8E7198BDD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E0DC14C8-90FD-4578-AA92-EB08FDFFF3A2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1486BEC-FD06-4F09-AE80-B25A058BC7FA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4ABA854C-A0C9-415C-BA1D-C59E235B2266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F6A20DEA-9493-4E3D-8A06-4D57D8E789B0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1E0D0550-4185-4B57-9B1D-8976BA302DFB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83026A0F-4CB8-4C46-829C-8F6C24A6BB17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Titre 21">
            <a:extLst>
              <a:ext uri="{FF2B5EF4-FFF2-40B4-BE49-F238E27FC236}">
                <a16:creationId xmlns:a16="http://schemas.microsoft.com/office/drawing/2014/main" id="{68012620-DC17-4B0E-8445-82D9F90E54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290DA5E4-B892-4927-8F0A-F2266CC376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18" name="Graphique 2">
            <a:extLst>
              <a:ext uri="{FF2B5EF4-FFF2-40B4-BE49-F238E27FC236}">
                <a16:creationId xmlns:a16="http://schemas.microsoft.com/office/drawing/2014/main" id="{17A1D943-3686-4663-8D06-6198BFDEC10B}"/>
              </a:ext>
            </a:extLst>
          </p:cNvPr>
          <p:cNvSpPr/>
          <p:nvPr userDrawn="1"/>
        </p:nvSpPr>
        <p:spPr>
          <a:xfrm>
            <a:off x="913461" y="1343577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5884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F16BCF7F-DB6A-4A4A-AA55-82A10F3A71A1}"/>
              </a:ext>
            </a:extLst>
          </p:cNvPr>
          <p:cNvSpPr/>
          <p:nvPr userDrawn="1"/>
        </p:nvSpPr>
        <p:spPr>
          <a:xfrm>
            <a:off x="5334001" y="-1"/>
            <a:ext cx="6857998" cy="6858001"/>
          </a:xfrm>
          <a:custGeom>
            <a:avLst/>
            <a:gdLst>
              <a:gd name="connsiteX0" fmla="*/ 4115418 w 6857998"/>
              <a:gd name="connsiteY0" fmla="*/ 0 h 6858001"/>
              <a:gd name="connsiteX1" fmla="*/ 6857998 w 6857998"/>
              <a:gd name="connsiteY1" fmla="*/ 0 h 6858001"/>
              <a:gd name="connsiteX2" fmla="*/ 6857998 w 6857998"/>
              <a:gd name="connsiteY2" fmla="*/ 6858001 h 6858001"/>
              <a:gd name="connsiteX3" fmla="*/ 0 w 685799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6858001">
                <a:moveTo>
                  <a:pt x="4115418" y="0"/>
                </a:moveTo>
                <a:lnTo>
                  <a:pt x="6857998" y="0"/>
                </a:lnTo>
                <a:lnTo>
                  <a:pt x="685799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Titre 21">
            <a:extLst>
              <a:ext uri="{FF2B5EF4-FFF2-40B4-BE49-F238E27FC236}">
                <a16:creationId xmlns:a16="http://schemas.microsoft.com/office/drawing/2014/main" id="{35B11AA5-8BB2-41ED-9EEB-0C369CC7F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42023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2-LINES</a:t>
            </a:r>
            <a:br>
              <a:rPr lang="en-US" dirty="0"/>
            </a:br>
            <a:r>
              <a:rPr lang="en-US" dirty="0"/>
              <a:t>TITLE OF THE SLIDE</a:t>
            </a:r>
          </a:p>
        </p:txBody>
      </p:sp>
      <p:sp>
        <p:nvSpPr>
          <p:cNvPr id="22" name="Espace réservé du texte 30">
            <a:extLst>
              <a:ext uri="{FF2B5EF4-FFF2-40B4-BE49-F238E27FC236}">
                <a16:creationId xmlns:a16="http://schemas.microsoft.com/office/drawing/2014/main" id="{9A711E2C-DA48-4E50-BDE4-63847FB711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723470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4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19" name="Graphique 2">
            <a:extLst>
              <a:ext uri="{FF2B5EF4-FFF2-40B4-BE49-F238E27FC236}">
                <a16:creationId xmlns:a16="http://schemas.microsoft.com/office/drawing/2014/main" id="{C3154C0D-D7F4-4FA3-BF02-356DB9840797}"/>
              </a:ext>
            </a:extLst>
          </p:cNvPr>
          <p:cNvSpPr/>
          <p:nvPr userDrawn="1"/>
        </p:nvSpPr>
        <p:spPr>
          <a:xfrm>
            <a:off x="913461" y="1767310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  <p:grpSp>
        <p:nvGrpSpPr>
          <p:cNvPr id="21" name="Graphique 93">
            <a:extLst>
              <a:ext uri="{FF2B5EF4-FFF2-40B4-BE49-F238E27FC236}">
                <a16:creationId xmlns:a16="http://schemas.microsoft.com/office/drawing/2014/main" id="{9F83D8C9-DA9E-412F-B916-5BCE1F9B4D01}"/>
              </a:ext>
            </a:extLst>
          </p:cNvPr>
          <p:cNvGrpSpPr/>
          <p:nvPr userDrawn="1"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AC1179D6-4D4F-40D1-AB36-7C6BD595F062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DC4451E9-DC32-4F28-B1D7-88F6D864691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E15A8B56-2684-4663-9A22-E88F080F3BB2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A106AD31-2DFB-478E-AEB7-932B40AE3AE0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4B2CB17E-C559-4775-96BC-265B2916B0C1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301A49E-F077-4AD4-A5AF-00D1D6B5684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FEAA0ACC-90E7-4458-AD50-495B52F52316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97305377-0C24-4A30-890D-FA9FBE2950C6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0E4561A1-7B49-40ED-A996-CB4EDDD0FC3F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80F2BBCB-E3A7-4F25-907D-4AB6B921425A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4F0785BA-5A29-48DE-8258-FE4F696F766E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146757D2-1977-4397-87A0-F42FEA5378A0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230980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1">
            <a:extLst>
              <a:ext uri="{FF2B5EF4-FFF2-40B4-BE49-F238E27FC236}">
                <a16:creationId xmlns:a16="http://schemas.microsoft.com/office/drawing/2014/main" id="{7581A09B-6DBA-478F-BBEF-9B5F15C19E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5" name="Espace réservé du texte 30">
            <a:extLst>
              <a:ext uri="{FF2B5EF4-FFF2-40B4-BE49-F238E27FC236}">
                <a16:creationId xmlns:a16="http://schemas.microsoft.com/office/drawing/2014/main" id="{A31B4F86-AD2D-473E-9127-3B66C18793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grpSp>
        <p:nvGrpSpPr>
          <p:cNvPr id="6" name="Graphique 93">
            <a:extLst>
              <a:ext uri="{FF2B5EF4-FFF2-40B4-BE49-F238E27FC236}">
                <a16:creationId xmlns:a16="http://schemas.microsoft.com/office/drawing/2014/main" id="{0F01A3AB-6FC6-49B9-BCD7-3BC336B8155D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86A06ADB-C594-4FE1-BC23-DF52A24E8FEB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EA670F9-E4D5-4693-91B7-B6CF33D3E238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6083BB3-FB83-43BE-8AC8-BD005790D82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D4A136AC-C047-43BF-B5FC-3CB606AD916E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E900C5B9-F2C6-4F8D-9172-914C40F5E7A3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FCB372D-AFF8-4AAE-A5F7-325287336980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0DE7BE78-E43A-40E4-BCE3-61FC496C6113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A78648AB-F1E8-4CC6-9949-CA8D167420CF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CFCC10C3-5E86-441D-B74F-DD30C0D84F8D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5043C43B-8051-46B4-9880-3D795BAB56D6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D9F05E47-748D-4E9C-B84E-E90DC7F2E54A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E8552836-6882-481E-885E-0BBA99D34441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B37A3DF0-B799-46B4-8221-DE51CA9CF150}"/>
              </a:ext>
            </a:extLst>
          </p:cNvPr>
          <p:cNvSpPr/>
          <p:nvPr userDrawn="1"/>
        </p:nvSpPr>
        <p:spPr>
          <a:xfrm>
            <a:off x="-4096" y="0"/>
            <a:ext cx="512096" cy="68580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riangle isocèle 19">
            <a:extLst>
              <a:ext uri="{FF2B5EF4-FFF2-40B4-BE49-F238E27FC236}">
                <a16:creationId xmlns:a16="http://schemas.microsoft.com/office/drawing/2014/main" id="{024C835D-A893-4DD3-9E1F-F2284DD87A4A}"/>
              </a:ext>
            </a:extLst>
          </p:cNvPr>
          <p:cNvSpPr/>
          <p:nvPr userDrawn="1"/>
        </p:nvSpPr>
        <p:spPr>
          <a:xfrm rot="10800000">
            <a:off x="11679904" y="0"/>
            <a:ext cx="512096" cy="68580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Graphique 2">
            <a:extLst>
              <a:ext uri="{FF2B5EF4-FFF2-40B4-BE49-F238E27FC236}">
                <a16:creationId xmlns:a16="http://schemas.microsoft.com/office/drawing/2014/main" id="{929459FC-8D07-4BB8-B6A3-801FC750918D}"/>
              </a:ext>
            </a:extLst>
          </p:cNvPr>
          <p:cNvSpPr/>
          <p:nvPr userDrawn="1"/>
        </p:nvSpPr>
        <p:spPr>
          <a:xfrm>
            <a:off x="913461" y="1343577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613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1">
            <a:extLst>
              <a:ext uri="{FF2B5EF4-FFF2-40B4-BE49-F238E27FC236}">
                <a16:creationId xmlns:a16="http://schemas.microsoft.com/office/drawing/2014/main" id="{7581A09B-6DBA-478F-BBEF-9B5F15C19E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5" name="Espace réservé du texte 30">
            <a:extLst>
              <a:ext uri="{FF2B5EF4-FFF2-40B4-BE49-F238E27FC236}">
                <a16:creationId xmlns:a16="http://schemas.microsoft.com/office/drawing/2014/main" id="{A31B4F86-AD2D-473E-9127-3B66C18793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grpSp>
        <p:nvGrpSpPr>
          <p:cNvPr id="6" name="Graphique 93">
            <a:extLst>
              <a:ext uri="{FF2B5EF4-FFF2-40B4-BE49-F238E27FC236}">
                <a16:creationId xmlns:a16="http://schemas.microsoft.com/office/drawing/2014/main" id="{0F01A3AB-6FC6-49B9-BCD7-3BC336B8155D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86A06ADB-C594-4FE1-BC23-DF52A24E8FEB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EA670F9-E4D5-4693-91B7-B6CF33D3E238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6083BB3-FB83-43BE-8AC8-BD005790D82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D4A136AC-C047-43BF-B5FC-3CB606AD916E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E900C5B9-F2C6-4F8D-9172-914C40F5E7A3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FCB372D-AFF8-4AAE-A5F7-325287336980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0DE7BE78-E43A-40E4-BCE3-61FC496C6113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A78648AB-F1E8-4CC6-9949-CA8D167420CF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CFCC10C3-5E86-441D-B74F-DD30C0D84F8D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5043C43B-8051-46B4-9880-3D795BAB56D6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D9F05E47-748D-4E9C-B84E-E90DC7F2E54A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E8552836-6882-481E-885E-0BBA99D34441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B37A3DF0-B799-46B4-8221-DE51CA9CF150}"/>
              </a:ext>
            </a:extLst>
          </p:cNvPr>
          <p:cNvSpPr/>
          <p:nvPr userDrawn="1"/>
        </p:nvSpPr>
        <p:spPr>
          <a:xfrm>
            <a:off x="-4096" y="0"/>
            <a:ext cx="512096" cy="6858000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riangle isocèle 19">
            <a:extLst>
              <a:ext uri="{FF2B5EF4-FFF2-40B4-BE49-F238E27FC236}">
                <a16:creationId xmlns:a16="http://schemas.microsoft.com/office/drawing/2014/main" id="{024C835D-A893-4DD3-9E1F-F2284DD87A4A}"/>
              </a:ext>
            </a:extLst>
          </p:cNvPr>
          <p:cNvSpPr/>
          <p:nvPr userDrawn="1"/>
        </p:nvSpPr>
        <p:spPr>
          <a:xfrm rot="10800000">
            <a:off x="11679904" y="0"/>
            <a:ext cx="512096" cy="6858000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Graphique 2">
            <a:extLst>
              <a:ext uri="{FF2B5EF4-FFF2-40B4-BE49-F238E27FC236}">
                <a16:creationId xmlns:a16="http://schemas.microsoft.com/office/drawing/2014/main" id="{929459FC-8D07-4BB8-B6A3-801FC750918D}"/>
              </a:ext>
            </a:extLst>
          </p:cNvPr>
          <p:cNvSpPr/>
          <p:nvPr userDrawn="1"/>
        </p:nvSpPr>
        <p:spPr>
          <a:xfrm>
            <a:off x="913461" y="1343577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solidFill>
            <a:schemeClr val="accent4"/>
          </a:solidFill>
          <a:ln w="222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8682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B37A3DF0-B799-46B4-8221-DE51CA9CF150}"/>
              </a:ext>
            </a:extLst>
          </p:cNvPr>
          <p:cNvSpPr/>
          <p:nvPr userDrawn="1"/>
        </p:nvSpPr>
        <p:spPr>
          <a:xfrm>
            <a:off x="-4096" y="0"/>
            <a:ext cx="512096" cy="6858000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riangle isocèle 19">
            <a:extLst>
              <a:ext uri="{FF2B5EF4-FFF2-40B4-BE49-F238E27FC236}">
                <a16:creationId xmlns:a16="http://schemas.microsoft.com/office/drawing/2014/main" id="{024C835D-A893-4DD3-9E1F-F2284DD87A4A}"/>
              </a:ext>
            </a:extLst>
          </p:cNvPr>
          <p:cNvSpPr/>
          <p:nvPr userDrawn="1"/>
        </p:nvSpPr>
        <p:spPr>
          <a:xfrm rot="10800000">
            <a:off x="11679904" y="0"/>
            <a:ext cx="512096" cy="6858000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re 21">
            <a:extLst>
              <a:ext uri="{FF2B5EF4-FFF2-40B4-BE49-F238E27FC236}">
                <a16:creationId xmlns:a16="http://schemas.microsoft.com/office/drawing/2014/main" id="{6CDC0A95-258F-49D6-BAC0-2AD17F887C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42023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2-LINES</a:t>
            </a:r>
            <a:br>
              <a:rPr lang="en-US" dirty="0"/>
            </a:br>
            <a:r>
              <a:rPr lang="en-US" dirty="0"/>
              <a:t>TITLE OF THE SLIDE</a:t>
            </a:r>
          </a:p>
        </p:txBody>
      </p:sp>
      <p:sp>
        <p:nvSpPr>
          <p:cNvPr id="22" name="Espace réservé du texte 30">
            <a:extLst>
              <a:ext uri="{FF2B5EF4-FFF2-40B4-BE49-F238E27FC236}">
                <a16:creationId xmlns:a16="http://schemas.microsoft.com/office/drawing/2014/main" id="{1C7F31F5-B458-426D-8D99-FB918F8AB5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723470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4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23" name="Graphique 2">
            <a:extLst>
              <a:ext uri="{FF2B5EF4-FFF2-40B4-BE49-F238E27FC236}">
                <a16:creationId xmlns:a16="http://schemas.microsoft.com/office/drawing/2014/main" id="{D633DBBB-1AB1-4AA7-A5B5-0B778CCD2BD6}"/>
              </a:ext>
            </a:extLst>
          </p:cNvPr>
          <p:cNvSpPr/>
          <p:nvPr userDrawn="1"/>
        </p:nvSpPr>
        <p:spPr>
          <a:xfrm>
            <a:off x="913461" y="1767310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  <p:grpSp>
        <p:nvGrpSpPr>
          <p:cNvPr id="37" name="Graphique 93">
            <a:extLst>
              <a:ext uri="{FF2B5EF4-FFF2-40B4-BE49-F238E27FC236}">
                <a16:creationId xmlns:a16="http://schemas.microsoft.com/office/drawing/2014/main" id="{532E9C49-AB13-4D26-A28D-C17FB92E20A1}"/>
              </a:ext>
            </a:extLst>
          </p:cNvPr>
          <p:cNvGrpSpPr/>
          <p:nvPr userDrawn="1"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831788C4-DD15-4938-943C-5CC0632D5E94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1900ECEC-1634-499B-9A33-EFB07C5204F1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EAD92F9C-67C5-4F41-A914-23362EAF27FB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F835E80A-8E03-4E31-8E02-E70CB254CDB9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04969B74-1EC5-44A3-B8C6-C126847A0523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3431EA7B-907F-41C3-BD47-6FBC47750580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9D3BD3E3-1A50-4C04-AB41-181B1AC423F2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B464984E-13AC-422B-A608-6462E59BFF65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7F7544CF-FD24-42DB-9EED-B4B2A16421E2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C3960C2A-388A-42D5-B6D5-5C2FE2FC3396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E45C9D52-1478-4E75-B2AD-4E1938A52141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26E51751-0470-4143-BC56-CE6C8BD14CCA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337090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B37A3DF0-B799-46B4-8221-DE51CA9CF150}"/>
              </a:ext>
            </a:extLst>
          </p:cNvPr>
          <p:cNvSpPr/>
          <p:nvPr userDrawn="1"/>
        </p:nvSpPr>
        <p:spPr>
          <a:xfrm>
            <a:off x="-4096" y="0"/>
            <a:ext cx="512096" cy="68580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riangle isocèle 19">
            <a:extLst>
              <a:ext uri="{FF2B5EF4-FFF2-40B4-BE49-F238E27FC236}">
                <a16:creationId xmlns:a16="http://schemas.microsoft.com/office/drawing/2014/main" id="{024C835D-A893-4DD3-9E1F-F2284DD87A4A}"/>
              </a:ext>
            </a:extLst>
          </p:cNvPr>
          <p:cNvSpPr/>
          <p:nvPr userDrawn="1"/>
        </p:nvSpPr>
        <p:spPr>
          <a:xfrm rot="10800000">
            <a:off x="11679904" y="0"/>
            <a:ext cx="512096" cy="68580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re 21">
            <a:extLst>
              <a:ext uri="{FF2B5EF4-FFF2-40B4-BE49-F238E27FC236}">
                <a16:creationId xmlns:a16="http://schemas.microsoft.com/office/drawing/2014/main" id="{6CDC0A95-258F-49D6-BAC0-2AD17F887C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42023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2-LINES</a:t>
            </a:r>
            <a:br>
              <a:rPr lang="en-US" dirty="0"/>
            </a:br>
            <a:r>
              <a:rPr lang="en-US" dirty="0"/>
              <a:t>TITLE OF THE SLIDE</a:t>
            </a:r>
          </a:p>
        </p:txBody>
      </p:sp>
      <p:sp>
        <p:nvSpPr>
          <p:cNvPr id="22" name="Espace réservé du texte 30">
            <a:extLst>
              <a:ext uri="{FF2B5EF4-FFF2-40B4-BE49-F238E27FC236}">
                <a16:creationId xmlns:a16="http://schemas.microsoft.com/office/drawing/2014/main" id="{1C7F31F5-B458-426D-8D99-FB918F8AB5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723470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4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23" name="Graphique 2">
            <a:extLst>
              <a:ext uri="{FF2B5EF4-FFF2-40B4-BE49-F238E27FC236}">
                <a16:creationId xmlns:a16="http://schemas.microsoft.com/office/drawing/2014/main" id="{D633DBBB-1AB1-4AA7-A5B5-0B778CCD2BD6}"/>
              </a:ext>
            </a:extLst>
          </p:cNvPr>
          <p:cNvSpPr/>
          <p:nvPr userDrawn="1"/>
        </p:nvSpPr>
        <p:spPr>
          <a:xfrm>
            <a:off x="913461" y="1767310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solidFill>
            <a:schemeClr val="accent1"/>
          </a:solidFill>
          <a:ln w="222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  <p:grpSp>
        <p:nvGrpSpPr>
          <p:cNvPr id="37" name="Graphique 93">
            <a:extLst>
              <a:ext uri="{FF2B5EF4-FFF2-40B4-BE49-F238E27FC236}">
                <a16:creationId xmlns:a16="http://schemas.microsoft.com/office/drawing/2014/main" id="{532E9C49-AB13-4D26-A28D-C17FB92E20A1}"/>
              </a:ext>
            </a:extLst>
          </p:cNvPr>
          <p:cNvGrpSpPr/>
          <p:nvPr userDrawn="1"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831788C4-DD15-4938-943C-5CC0632D5E94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1900ECEC-1634-499B-9A33-EFB07C5204F1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EAD92F9C-67C5-4F41-A914-23362EAF27FB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F835E80A-8E03-4E31-8E02-E70CB254CDB9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04969B74-1EC5-44A3-B8C6-C126847A0523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3431EA7B-907F-41C3-BD47-6FBC47750580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9D3BD3E3-1A50-4C04-AB41-181B1AC423F2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B464984E-13AC-422B-A608-6462E59BFF65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7F7544CF-FD24-42DB-9EED-B4B2A16421E2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C3960C2A-388A-42D5-B6D5-5C2FE2FC3396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E45C9D52-1478-4E75-B2AD-4E1938A52141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26E51751-0470-4143-BC56-CE6C8BD14CCA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805555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1">
            <a:extLst>
              <a:ext uri="{FF2B5EF4-FFF2-40B4-BE49-F238E27FC236}">
                <a16:creationId xmlns:a16="http://schemas.microsoft.com/office/drawing/2014/main" id="{7581A09B-6DBA-478F-BBEF-9B5F15C19E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5" name="Espace réservé du texte 30">
            <a:extLst>
              <a:ext uri="{FF2B5EF4-FFF2-40B4-BE49-F238E27FC236}">
                <a16:creationId xmlns:a16="http://schemas.microsoft.com/office/drawing/2014/main" id="{A31B4F86-AD2D-473E-9127-3B66C18793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grpSp>
        <p:nvGrpSpPr>
          <p:cNvPr id="6" name="Graphique 93">
            <a:extLst>
              <a:ext uri="{FF2B5EF4-FFF2-40B4-BE49-F238E27FC236}">
                <a16:creationId xmlns:a16="http://schemas.microsoft.com/office/drawing/2014/main" id="{0F01A3AB-6FC6-49B9-BCD7-3BC336B8155D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86A06ADB-C594-4FE1-BC23-DF52A24E8FEB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EA670F9-E4D5-4693-91B7-B6CF33D3E238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6083BB3-FB83-43BE-8AC8-BD005790D82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D4A136AC-C047-43BF-B5FC-3CB606AD916E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E900C5B9-F2C6-4F8D-9172-914C40F5E7A3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FCB372D-AFF8-4AAE-A5F7-325287336980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0DE7BE78-E43A-40E4-BCE3-61FC496C6113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A78648AB-F1E8-4CC6-9949-CA8D167420CF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CFCC10C3-5E86-441D-B74F-DD30C0D84F8D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5043C43B-8051-46B4-9880-3D795BAB56D6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D9F05E47-748D-4E9C-B84E-E90DC7F2E54A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E8552836-6882-481E-885E-0BBA99D34441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B37A3DF0-B799-46B4-8221-DE51CA9CF150}"/>
              </a:ext>
            </a:extLst>
          </p:cNvPr>
          <p:cNvSpPr/>
          <p:nvPr userDrawn="1"/>
        </p:nvSpPr>
        <p:spPr>
          <a:xfrm>
            <a:off x="-4096" y="0"/>
            <a:ext cx="512096" cy="68580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riangle isocèle 19">
            <a:extLst>
              <a:ext uri="{FF2B5EF4-FFF2-40B4-BE49-F238E27FC236}">
                <a16:creationId xmlns:a16="http://schemas.microsoft.com/office/drawing/2014/main" id="{024C835D-A893-4DD3-9E1F-F2284DD87A4A}"/>
              </a:ext>
            </a:extLst>
          </p:cNvPr>
          <p:cNvSpPr/>
          <p:nvPr userDrawn="1"/>
        </p:nvSpPr>
        <p:spPr>
          <a:xfrm rot="10800000">
            <a:off x="11679904" y="0"/>
            <a:ext cx="512096" cy="68580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0A2629-52FA-43F9-B90A-2D39030428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335" y="2184154"/>
            <a:ext cx="3035065" cy="3711434"/>
          </a:xfrm>
          <a:prstGeom prst="rect">
            <a:avLst/>
          </a:prstGeom>
        </p:spPr>
        <p:txBody>
          <a:bodyPr/>
          <a:lstStyle>
            <a:lvl1pPr>
              <a:defRPr lang="fr-FR" sz="1800" dirty="0" smtClean="0"/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633E6AF1-AF6A-42B2-9F82-9E6D8D5D0F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8467" y="2184154"/>
            <a:ext cx="3035065" cy="3711434"/>
          </a:xfrm>
          <a:prstGeom prst="rect">
            <a:avLst/>
          </a:prstGeom>
        </p:spPr>
        <p:txBody>
          <a:bodyPr/>
          <a:lstStyle>
            <a:lvl1pPr>
              <a:defRPr lang="fr-FR" sz="1800" dirty="0" smtClean="0"/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4D03C528-694F-41FF-9C68-DA47DEA0D3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52504" y="2184154"/>
            <a:ext cx="3035065" cy="3711434"/>
          </a:xfrm>
          <a:prstGeom prst="rect">
            <a:avLst/>
          </a:prstGeom>
        </p:spPr>
        <p:txBody>
          <a:bodyPr/>
          <a:lstStyle>
            <a:lvl1pPr>
              <a:defRPr lang="fr-FR" sz="1800" dirty="0" smtClean="0"/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  <p:sp>
        <p:nvSpPr>
          <p:cNvPr id="23" name="Graphique 2">
            <a:extLst>
              <a:ext uri="{FF2B5EF4-FFF2-40B4-BE49-F238E27FC236}">
                <a16:creationId xmlns:a16="http://schemas.microsoft.com/office/drawing/2014/main" id="{4F16CEDB-D31B-4BCA-8EFB-C2CF0468003F}"/>
              </a:ext>
            </a:extLst>
          </p:cNvPr>
          <p:cNvSpPr/>
          <p:nvPr userDrawn="1"/>
        </p:nvSpPr>
        <p:spPr>
          <a:xfrm>
            <a:off x="913461" y="1343577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0544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B37A3DF0-B799-46B4-8221-DE51CA9CF150}"/>
              </a:ext>
            </a:extLst>
          </p:cNvPr>
          <p:cNvSpPr/>
          <p:nvPr userDrawn="1"/>
        </p:nvSpPr>
        <p:spPr>
          <a:xfrm>
            <a:off x="-4096" y="0"/>
            <a:ext cx="512096" cy="6858000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riangle isocèle 19">
            <a:extLst>
              <a:ext uri="{FF2B5EF4-FFF2-40B4-BE49-F238E27FC236}">
                <a16:creationId xmlns:a16="http://schemas.microsoft.com/office/drawing/2014/main" id="{024C835D-A893-4DD3-9E1F-F2284DD87A4A}"/>
              </a:ext>
            </a:extLst>
          </p:cNvPr>
          <p:cNvSpPr/>
          <p:nvPr userDrawn="1"/>
        </p:nvSpPr>
        <p:spPr>
          <a:xfrm rot="10800000">
            <a:off x="11679904" y="0"/>
            <a:ext cx="512096" cy="6858000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0A2629-52FA-43F9-B90A-2D39030428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335" y="2456089"/>
            <a:ext cx="3035065" cy="3711434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defRPr lang="fr-FR" sz="1800" dirty="0" smtClean="0"/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633E6AF1-AF6A-42B2-9F82-9E6D8D5D0F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8467" y="2456089"/>
            <a:ext cx="3035065" cy="3711434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defRPr lang="fr-FR" sz="1800" dirty="0" smtClean="0"/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4D03C528-694F-41FF-9C68-DA47DEA0D3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52504" y="2456089"/>
            <a:ext cx="3035065" cy="3711434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defRPr lang="fr-FR" sz="1800" dirty="0" smtClean="0"/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  <p:sp>
        <p:nvSpPr>
          <p:cNvPr id="25" name="Titre 21">
            <a:extLst>
              <a:ext uri="{FF2B5EF4-FFF2-40B4-BE49-F238E27FC236}">
                <a16:creationId xmlns:a16="http://schemas.microsoft.com/office/drawing/2014/main" id="{9D3C4F63-87DA-45FB-A851-1F4084AC7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42023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2-LINES</a:t>
            </a:r>
            <a:br>
              <a:rPr lang="en-US" dirty="0"/>
            </a:br>
            <a:r>
              <a:rPr lang="en-US" dirty="0"/>
              <a:t>TITLE OF THE SLIDE</a:t>
            </a:r>
          </a:p>
        </p:txBody>
      </p:sp>
      <p:sp>
        <p:nvSpPr>
          <p:cNvPr id="26" name="Espace réservé du texte 30">
            <a:extLst>
              <a:ext uri="{FF2B5EF4-FFF2-40B4-BE49-F238E27FC236}">
                <a16:creationId xmlns:a16="http://schemas.microsoft.com/office/drawing/2014/main" id="{D45D177B-1603-4D2C-B462-8B554BB874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723470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4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23" name="Graphique 2">
            <a:extLst>
              <a:ext uri="{FF2B5EF4-FFF2-40B4-BE49-F238E27FC236}">
                <a16:creationId xmlns:a16="http://schemas.microsoft.com/office/drawing/2014/main" id="{DDB478AC-ABE6-47B7-933C-4390AD3AF753}"/>
              </a:ext>
            </a:extLst>
          </p:cNvPr>
          <p:cNvSpPr/>
          <p:nvPr userDrawn="1"/>
        </p:nvSpPr>
        <p:spPr>
          <a:xfrm>
            <a:off x="913461" y="1767310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  <p:grpSp>
        <p:nvGrpSpPr>
          <p:cNvPr id="24" name="Graphique 93">
            <a:extLst>
              <a:ext uri="{FF2B5EF4-FFF2-40B4-BE49-F238E27FC236}">
                <a16:creationId xmlns:a16="http://schemas.microsoft.com/office/drawing/2014/main" id="{4CB9CBB9-4EB3-4832-B263-B8CA2A8BFEA5}"/>
              </a:ext>
            </a:extLst>
          </p:cNvPr>
          <p:cNvGrpSpPr/>
          <p:nvPr userDrawn="1"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E90CDDE1-1252-402F-B5F0-0A0409E4ED74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349F7A0C-CF86-449E-B8CB-71E7B3CAC8D5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13CFA23E-2D84-4F31-AD6F-5F8817CFB9E1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2E3EC5DA-21BF-4FFE-B108-CACFD1885031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67521835-4187-4629-B601-2EADEED3046F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A334A44F-84EF-484D-A3A2-8C53F1E885D7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FED4603F-524A-4F95-8A02-CA801EB3200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F4063E25-EDD1-4845-A413-9A62043639A9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2E92AC6E-D4FF-4015-8D0A-B7E0C86626A6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D86399A4-9593-418A-8055-3F8AAE831117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F6E61AE3-B82F-4BC7-94C7-4F42A12A6ECE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0FBB2573-E5BE-40BC-AF38-FAB4F10CC39F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89722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5958BB3E-2347-48F8-BFCA-0B624A513FBE}"/>
              </a:ext>
            </a:extLst>
          </p:cNvPr>
          <p:cNvSpPr/>
          <p:nvPr userDrawn="1"/>
        </p:nvSpPr>
        <p:spPr>
          <a:xfrm>
            <a:off x="0" y="1135781"/>
            <a:ext cx="12191997" cy="57222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947C3350-028A-48AD-BCFA-274A1E24DFCF}"/>
              </a:ext>
            </a:extLst>
          </p:cNvPr>
          <p:cNvSpPr/>
          <p:nvPr userDrawn="1"/>
        </p:nvSpPr>
        <p:spPr>
          <a:xfrm>
            <a:off x="2" y="-2"/>
            <a:ext cx="12191999" cy="2148114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148114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21481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293FA8-485D-40E6-905B-6815448B6E95}"/>
              </a:ext>
            </a:extLst>
          </p:cNvPr>
          <p:cNvSpPr/>
          <p:nvPr/>
        </p:nvSpPr>
        <p:spPr>
          <a:xfrm>
            <a:off x="1117470" y="4047203"/>
            <a:ext cx="287819" cy="2878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1</a:t>
            </a:r>
            <a:endParaRPr lang="en-US" sz="1100" dirty="0"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923C91-4734-4044-800E-8B0E9E0B5E7A}"/>
              </a:ext>
            </a:extLst>
          </p:cNvPr>
          <p:cNvSpPr/>
          <p:nvPr/>
        </p:nvSpPr>
        <p:spPr>
          <a:xfrm>
            <a:off x="4572939" y="4047203"/>
            <a:ext cx="287819" cy="287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2</a:t>
            </a:r>
            <a:endParaRPr lang="en-US" sz="1100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78EBDE-05AD-4EC2-91C2-79D7C679547B}"/>
              </a:ext>
            </a:extLst>
          </p:cNvPr>
          <p:cNvSpPr/>
          <p:nvPr/>
        </p:nvSpPr>
        <p:spPr>
          <a:xfrm>
            <a:off x="8028408" y="4047203"/>
            <a:ext cx="287819" cy="2878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3</a:t>
            </a:r>
            <a:endParaRPr lang="en-US" sz="1100" dirty="0">
              <a:latin typeface="+mj-lt"/>
            </a:endParaRPr>
          </a:p>
        </p:txBody>
      </p:sp>
      <p:sp>
        <p:nvSpPr>
          <p:cNvPr id="45" name="Titre 21">
            <a:extLst>
              <a:ext uri="{FF2B5EF4-FFF2-40B4-BE49-F238E27FC236}">
                <a16:creationId xmlns:a16="http://schemas.microsoft.com/office/drawing/2014/main" id="{F68EA6AE-5981-41DD-9422-91A8C15DC1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3A6882F3-9834-4E5F-9294-E26FAE9E8F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6580" y="3243850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54" name="Espace réservé du texte 50">
            <a:extLst>
              <a:ext uri="{FF2B5EF4-FFF2-40B4-BE49-F238E27FC236}">
                <a16:creationId xmlns:a16="http://schemas.microsoft.com/office/drawing/2014/main" id="{286F0A08-AC8A-412F-9A98-C1261684DF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427" y="3243850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56" name="Espace réservé du texte 50">
            <a:extLst>
              <a:ext uri="{FF2B5EF4-FFF2-40B4-BE49-F238E27FC236}">
                <a16:creationId xmlns:a16="http://schemas.microsoft.com/office/drawing/2014/main" id="{0DB63BFB-44FB-42A2-9903-5CD5CE5926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70896" y="3243850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48" name="Espace réservé du texte 30">
            <a:extLst>
              <a:ext uri="{FF2B5EF4-FFF2-40B4-BE49-F238E27FC236}">
                <a16:creationId xmlns:a16="http://schemas.microsoft.com/office/drawing/2014/main" id="{6EFE0ABA-D6DF-497F-93A3-142ED0B4E0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29" name="Espace réservé du texte 52">
            <a:extLst>
              <a:ext uri="{FF2B5EF4-FFF2-40B4-BE49-F238E27FC236}">
                <a16:creationId xmlns:a16="http://schemas.microsoft.com/office/drawing/2014/main" id="{C49E6709-4314-4072-A678-E855863C84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2022" y="4186157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30" name="Espace réservé du texte 52">
            <a:extLst>
              <a:ext uri="{FF2B5EF4-FFF2-40B4-BE49-F238E27FC236}">
                <a16:creationId xmlns:a16="http://schemas.microsoft.com/office/drawing/2014/main" id="{A92F89B5-8734-4A95-9A86-BE62271476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5427" y="4186157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31" name="Espace réservé du texte 52">
            <a:extLst>
              <a:ext uri="{FF2B5EF4-FFF2-40B4-BE49-F238E27FC236}">
                <a16:creationId xmlns:a16="http://schemas.microsoft.com/office/drawing/2014/main" id="{7FE3D93D-ED21-4C80-9019-1F2B718878A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70896" y="4186157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grpSp>
        <p:nvGrpSpPr>
          <p:cNvPr id="50" name="Graphique 93">
            <a:extLst>
              <a:ext uri="{FF2B5EF4-FFF2-40B4-BE49-F238E27FC236}">
                <a16:creationId xmlns:a16="http://schemas.microsoft.com/office/drawing/2014/main" id="{B03E13FE-1EB9-4857-A3BE-666C1377A185}"/>
              </a:ext>
            </a:extLst>
          </p:cNvPr>
          <p:cNvGrpSpPr/>
          <p:nvPr userDrawn="1"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116679DE-4216-4F45-B6C4-FB19C11FB933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9984731C-AB66-44F6-8BB6-547284D5366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943A6CD5-188A-4A10-8BFB-F7BCBC7AA0D4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2A313E89-5CFE-4483-8896-DEE27A5545C4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2A3A6543-90B0-4D20-8168-C65CB01EAADC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A9E4CAE3-D931-404E-BA66-368B212F28C0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35ABCAC0-AFB1-4624-A1FF-4366634DBFB4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2CEA911B-7080-4159-87A8-A03AEA19F24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02893569-744C-4CDF-A28B-5B1836D5E624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3180C14E-449E-4512-B5A3-98B0E3FED2E5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E68166C1-7D57-4D4D-A6DB-F786BB04E904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6F65B4CE-649D-4B7C-A7B6-B374D0A266F4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8" name="Graphique 2">
            <a:extLst>
              <a:ext uri="{FF2B5EF4-FFF2-40B4-BE49-F238E27FC236}">
                <a16:creationId xmlns:a16="http://schemas.microsoft.com/office/drawing/2014/main" id="{67B56F76-C8BC-4C70-9E5F-3A4B68A12E3E}"/>
              </a:ext>
            </a:extLst>
          </p:cNvPr>
          <p:cNvSpPr/>
          <p:nvPr userDrawn="1"/>
        </p:nvSpPr>
        <p:spPr>
          <a:xfrm>
            <a:off x="913461" y="1343577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1190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1">
            <a:extLst>
              <a:ext uri="{FF2B5EF4-FFF2-40B4-BE49-F238E27FC236}">
                <a16:creationId xmlns:a16="http://schemas.microsoft.com/office/drawing/2014/main" id="{7581A09B-6DBA-478F-BBEF-9B5F15C19E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5" name="Espace réservé du texte 30">
            <a:extLst>
              <a:ext uri="{FF2B5EF4-FFF2-40B4-BE49-F238E27FC236}">
                <a16:creationId xmlns:a16="http://schemas.microsoft.com/office/drawing/2014/main" id="{A31B4F86-AD2D-473E-9127-3B66C18793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grpSp>
        <p:nvGrpSpPr>
          <p:cNvPr id="6" name="Graphique 93">
            <a:extLst>
              <a:ext uri="{FF2B5EF4-FFF2-40B4-BE49-F238E27FC236}">
                <a16:creationId xmlns:a16="http://schemas.microsoft.com/office/drawing/2014/main" id="{0F01A3AB-6FC6-49B9-BCD7-3BC336B8155D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86A06ADB-C594-4FE1-BC23-DF52A24E8FEB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EA670F9-E4D5-4693-91B7-B6CF33D3E238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6083BB3-FB83-43BE-8AC8-BD005790D82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D4A136AC-C047-43BF-B5FC-3CB606AD916E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E900C5B9-F2C6-4F8D-9172-914C40F5E7A3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FCB372D-AFF8-4AAE-A5F7-325287336980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0DE7BE78-E43A-40E4-BCE3-61FC496C6113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A78648AB-F1E8-4CC6-9949-CA8D167420CF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CFCC10C3-5E86-441D-B74F-DD30C0D84F8D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5043C43B-8051-46B4-9880-3D795BAB56D6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D9F05E47-748D-4E9C-B84E-E90DC7F2E54A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E8552836-6882-481E-885E-0BBA99D34441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B37A3DF0-B799-46B4-8221-DE51CA9CF150}"/>
              </a:ext>
            </a:extLst>
          </p:cNvPr>
          <p:cNvSpPr/>
          <p:nvPr userDrawn="1"/>
        </p:nvSpPr>
        <p:spPr>
          <a:xfrm>
            <a:off x="-4096" y="0"/>
            <a:ext cx="512096" cy="68580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riangle isocèle 19">
            <a:extLst>
              <a:ext uri="{FF2B5EF4-FFF2-40B4-BE49-F238E27FC236}">
                <a16:creationId xmlns:a16="http://schemas.microsoft.com/office/drawing/2014/main" id="{024C835D-A893-4DD3-9E1F-F2284DD87A4A}"/>
              </a:ext>
            </a:extLst>
          </p:cNvPr>
          <p:cNvSpPr/>
          <p:nvPr userDrawn="1"/>
        </p:nvSpPr>
        <p:spPr>
          <a:xfrm rot="10800000">
            <a:off x="11679904" y="0"/>
            <a:ext cx="512096" cy="68580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0A2629-52FA-43F9-B90A-2D39030428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335" y="2184154"/>
            <a:ext cx="4863865" cy="755368"/>
          </a:xfrm>
          <a:prstGeom prst="rect">
            <a:avLst/>
          </a:prstGeom>
        </p:spPr>
        <p:txBody>
          <a:bodyPr/>
          <a:lstStyle>
            <a:lvl1pPr>
              <a:defRPr lang="fr-FR" sz="1800" dirty="0" smtClean="0"/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633E6AF1-AF6A-42B2-9F82-9E6D8D5D0F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7202" y="3655432"/>
            <a:ext cx="4863865" cy="7553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4D03C528-694F-41FF-9C68-DA47DEA0D3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0337" y="5126710"/>
            <a:ext cx="4867574" cy="7553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fr-FR" sz="1800" dirty="0" smtClean="0"/>
            </a:lvl1pPr>
          </a:lstStyle>
          <a:p>
            <a:pPr marL="228600" lvl="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8EC9AE77-C726-4230-A4DC-9891C4848E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36074" y="2184154"/>
            <a:ext cx="4863865" cy="755368"/>
          </a:xfrm>
          <a:prstGeom prst="rect">
            <a:avLst/>
          </a:prstGeom>
        </p:spPr>
        <p:txBody>
          <a:bodyPr/>
          <a:lstStyle>
            <a:lvl1pPr>
              <a:defRPr lang="fr-FR" sz="1800" dirty="0"/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F3ADB76D-245E-42FE-8D56-F01BD953CB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2941" y="3655432"/>
            <a:ext cx="4863865" cy="755368"/>
          </a:xfrm>
          <a:prstGeom prst="rect">
            <a:avLst/>
          </a:prstGeom>
        </p:spPr>
        <p:txBody>
          <a:bodyPr/>
          <a:lstStyle>
            <a:lvl1pPr>
              <a:defRPr lang="fr-FR" sz="1800" dirty="0"/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FE2B50B7-9B9C-4184-BC16-440EE08E97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6076" y="5126710"/>
            <a:ext cx="4867574" cy="755368"/>
          </a:xfrm>
          <a:prstGeom prst="rect">
            <a:avLst/>
          </a:prstGeom>
        </p:spPr>
        <p:txBody>
          <a:bodyPr/>
          <a:lstStyle>
            <a:lvl1pPr>
              <a:defRPr lang="fr-FR" sz="1800" dirty="0"/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6" name="Graphique 2">
            <a:extLst>
              <a:ext uri="{FF2B5EF4-FFF2-40B4-BE49-F238E27FC236}">
                <a16:creationId xmlns:a16="http://schemas.microsoft.com/office/drawing/2014/main" id="{D4FB6073-BBBB-423B-A3D4-6814AA540E9F}"/>
              </a:ext>
            </a:extLst>
          </p:cNvPr>
          <p:cNvSpPr/>
          <p:nvPr userDrawn="1"/>
        </p:nvSpPr>
        <p:spPr>
          <a:xfrm>
            <a:off x="913461" y="1343577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4570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que 93">
            <a:extLst>
              <a:ext uri="{FF2B5EF4-FFF2-40B4-BE49-F238E27FC236}">
                <a16:creationId xmlns:a16="http://schemas.microsoft.com/office/drawing/2014/main" id="{0F01A3AB-6FC6-49B9-BCD7-3BC336B8155D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86A06ADB-C594-4FE1-BC23-DF52A24E8FEB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EA670F9-E4D5-4693-91B7-B6CF33D3E238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6083BB3-FB83-43BE-8AC8-BD005790D82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D4A136AC-C047-43BF-B5FC-3CB606AD916E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E900C5B9-F2C6-4F8D-9172-914C40F5E7A3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FCB372D-AFF8-4AAE-A5F7-325287336980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0DE7BE78-E43A-40E4-BCE3-61FC496C6113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A78648AB-F1E8-4CC6-9949-CA8D167420CF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CFCC10C3-5E86-441D-B74F-DD30C0D84F8D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5043C43B-8051-46B4-9880-3D795BAB56D6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D9F05E47-748D-4E9C-B84E-E90DC7F2E54A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E8552836-6882-481E-885E-0BBA99D34441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B37A3DF0-B799-46B4-8221-DE51CA9CF150}"/>
              </a:ext>
            </a:extLst>
          </p:cNvPr>
          <p:cNvSpPr/>
          <p:nvPr userDrawn="1"/>
        </p:nvSpPr>
        <p:spPr>
          <a:xfrm>
            <a:off x="-4096" y="0"/>
            <a:ext cx="512096" cy="6858000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riangle isocèle 19">
            <a:extLst>
              <a:ext uri="{FF2B5EF4-FFF2-40B4-BE49-F238E27FC236}">
                <a16:creationId xmlns:a16="http://schemas.microsoft.com/office/drawing/2014/main" id="{024C835D-A893-4DD3-9E1F-F2284DD87A4A}"/>
              </a:ext>
            </a:extLst>
          </p:cNvPr>
          <p:cNvSpPr/>
          <p:nvPr userDrawn="1"/>
        </p:nvSpPr>
        <p:spPr>
          <a:xfrm rot="10800000">
            <a:off x="11679904" y="0"/>
            <a:ext cx="512096" cy="6858000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0A2629-52FA-43F9-B90A-2D39030428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335" y="2542109"/>
            <a:ext cx="4863865" cy="75536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defRPr lang="fr-FR" sz="1800" dirty="0" smtClean="0"/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633E6AF1-AF6A-42B2-9F82-9E6D8D5D0F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7202" y="3834410"/>
            <a:ext cx="4863865" cy="7553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4D03C528-694F-41FF-9C68-DA47DEA0D3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0337" y="5126710"/>
            <a:ext cx="4867574" cy="7553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lang="fr-FR" sz="1800" dirty="0" smtClean="0"/>
            </a:lvl1pPr>
          </a:lstStyle>
          <a:p>
            <a:pPr marL="228600" lvl="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8EC9AE77-C726-4230-A4DC-9891C4848E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36074" y="2542109"/>
            <a:ext cx="4863865" cy="75536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defRPr lang="fr-FR" sz="1800" dirty="0"/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F3ADB76D-245E-42FE-8D56-F01BD953CB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2941" y="3834410"/>
            <a:ext cx="4863865" cy="75536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defRPr lang="fr-FR" sz="1800" dirty="0"/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FE2B50B7-9B9C-4184-BC16-440EE08E97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6076" y="5126710"/>
            <a:ext cx="4867574" cy="75536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defRPr lang="fr-FR" sz="1800" dirty="0"/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6" name="Titre 21">
            <a:extLst>
              <a:ext uri="{FF2B5EF4-FFF2-40B4-BE49-F238E27FC236}">
                <a16:creationId xmlns:a16="http://schemas.microsoft.com/office/drawing/2014/main" id="{024A61F8-DA7D-4887-8623-CA943131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42023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2-LINES</a:t>
            </a:r>
            <a:br>
              <a:rPr lang="en-US" dirty="0"/>
            </a:br>
            <a:r>
              <a:rPr lang="en-US" dirty="0"/>
              <a:t>TITLE OF THE SLIDE</a:t>
            </a:r>
          </a:p>
        </p:txBody>
      </p:sp>
      <p:sp>
        <p:nvSpPr>
          <p:cNvPr id="27" name="Espace réservé du texte 30">
            <a:extLst>
              <a:ext uri="{FF2B5EF4-FFF2-40B4-BE49-F238E27FC236}">
                <a16:creationId xmlns:a16="http://schemas.microsoft.com/office/drawing/2014/main" id="{FE91E8B0-5C66-438B-ADBA-5236F46865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723470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4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28" name="Graphique 2">
            <a:extLst>
              <a:ext uri="{FF2B5EF4-FFF2-40B4-BE49-F238E27FC236}">
                <a16:creationId xmlns:a16="http://schemas.microsoft.com/office/drawing/2014/main" id="{A18999B6-FE0B-438E-ABBB-8E3F7AD4B7D3}"/>
              </a:ext>
            </a:extLst>
          </p:cNvPr>
          <p:cNvSpPr/>
          <p:nvPr userDrawn="1"/>
        </p:nvSpPr>
        <p:spPr>
          <a:xfrm>
            <a:off x="913461" y="1767310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2522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FF3D5C12-D871-433B-AF57-61EC02EA827A}"/>
              </a:ext>
            </a:extLst>
          </p:cNvPr>
          <p:cNvSpPr/>
          <p:nvPr/>
        </p:nvSpPr>
        <p:spPr>
          <a:xfrm>
            <a:off x="2" y="-2"/>
            <a:ext cx="12191999" cy="2148114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148114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21481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re 21">
            <a:extLst>
              <a:ext uri="{FF2B5EF4-FFF2-40B4-BE49-F238E27FC236}">
                <a16:creationId xmlns:a16="http://schemas.microsoft.com/office/drawing/2014/main" id="{7581A09B-6DBA-478F-BBEF-9B5F15C19E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5" name="Espace réservé du texte 30">
            <a:extLst>
              <a:ext uri="{FF2B5EF4-FFF2-40B4-BE49-F238E27FC236}">
                <a16:creationId xmlns:a16="http://schemas.microsoft.com/office/drawing/2014/main" id="{A31B4F86-AD2D-473E-9127-3B66C18793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grpSp>
        <p:nvGrpSpPr>
          <p:cNvPr id="7" name="Graphique 93">
            <a:extLst>
              <a:ext uri="{FF2B5EF4-FFF2-40B4-BE49-F238E27FC236}">
                <a16:creationId xmlns:a16="http://schemas.microsoft.com/office/drawing/2014/main" id="{246362D6-DAB0-4E62-890C-22EDBE846E01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42E5CFD1-826A-42F9-AABE-8B37549BA7BD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698C4A1B-53B8-447E-A559-7409C0A72995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DA35A948-F22D-46F7-8D20-4380881D3076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B27C3F5-55A1-4BB5-A746-099BE7FB6128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DA1E2C1B-A7F7-4C1E-A70C-FA8F74D3EE74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EE9D8994-5CB8-42C5-A57D-43DC0DDEA25D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9FD28351-57C5-4E84-B9C5-D8049580F753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E0A21EEA-7005-4EAE-844D-3477F61ECED3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2C31F8A3-B30E-43A4-8A08-B9DB0D961A12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5B9A2801-634E-4CB1-8656-0DB70DFBB301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0B094F94-A00E-4CBA-8693-02AEFCF08E5F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C90D389-B3C9-4705-A4C3-FB9D246471E7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" name="Graphique 2">
            <a:extLst>
              <a:ext uri="{FF2B5EF4-FFF2-40B4-BE49-F238E27FC236}">
                <a16:creationId xmlns:a16="http://schemas.microsoft.com/office/drawing/2014/main" id="{D6A6C3F7-7EF6-46E6-B4AB-66DCDF5C243E}"/>
              </a:ext>
            </a:extLst>
          </p:cNvPr>
          <p:cNvSpPr/>
          <p:nvPr userDrawn="1"/>
        </p:nvSpPr>
        <p:spPr>
          <a:xfrm>
            <a:off x="913461" y="1343577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5879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FF3D5C12-D871-433B-AF57-61EC02EA827A}"/>
              </a:ext>
            </a:extLst>
          </p:cNvPr>
          <p:cNvSpPr/>
          <p:nvPr/>
        </p:nvSpPr>
        <p:spPr>
          <a:xfrm>
            <a:off x="2" y="-2"/>
            <a:ext cx="12191999" cy="2537256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148114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21481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aphique 93">
            <a:extLst>
              <a:ext uri="{FF2B5EF4-FFF2-40B4-BE49-F238E27FC236}">
                <a16:creationId xmlns:a16="http://schemas.microsoft.com/office/drawing/2014/main" id="{246362D6-DAB0-4E62-890C-22EDBE846E01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42E5CFD1-826A-42F9-AABE-8B37549BA7BD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698C4A1B-53B8-447E-A559-7409C0A72995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DA35A948-F22D-46F7-8D20-4380881D3076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B27C3F5-55A1-4BB5-A746-099BE7FB6128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DA1E2C1B-A7F7-4C1E-A70C-FA8F74D3EE74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EE9D8994-5CB8-42C5-A57D-43DC0DDEA25D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9FD28351-57C5-4E84-B9C5-D8049580F753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E0A21EEA-7005-4EAE-844D-3477F61ECED3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2C31F8A3-B30E-43A4-8A08-B9DB0D961A12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5B9A2801-634E-4CB1-8656-0DB70DFBB301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0B094F94-A00E-4CBA-8693-02AEFCF08E5F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C90D389-B3C9-4705-A4C3-FB9D246471E7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" name="Titre 21">
            <a:extLst>
              <a:ext uri="{FF2B5EF4-FFF2-40B4-BE49-F238E27FC236}">
                <a16:creationId xmlns:a16="http://schemas.microsoft.com/office/drawing/2014/main" id="{53E3DDE8-8CE2-4925-A409-03E6E45893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42023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2-LINES</a:t>
            </a:r>
            <a:br>
              <a:rPr lang="en-US" dirty="0"/>
            </a:br>
            <a:r>
              <a:rPr lang="en-US" dirty="0"/>
              <a:t>TITLE OF THE SLIDE</a:t>
            </a:r>
          </a:p>
        </p:txBody>
      </p:sp>
      <p:sp>
        <p:nvSpPr>
          <p:cNvPr id="21" name="Espace réservé du texte 30">
            <a:extLst>
              <a:ext uri="{FF2B5EF4-FFF2-40B4-BE49-F238E27FC236}">
                <a16:creationId xmlns:a16="http://schemas.microsoft.com/office/drawing/2014/main" id="{0C3986F9-2B68-4596-803C-81B06E3101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723470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4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22" name="Graphique 2">
            <a:extLst>
              <a:ext uri="{FF2B5EF4-FFF2-40B4-BE49-F238E27FC236}">
                <a16:creationId xmlns:a16="http://schemas.microsoft.com/office/drawing/2014/main" id="{114D8388-034C-4BAB-87B5-E910750F7CD4}"/>
              </a:ext>
            </a:extLst>
          </p:cNvPr>
          <p:cNvSpPr/>
          <p:nvPr userDrawn="1"/>
        </p:nvSpPr>
        <p:spPr>
          <a:xfrm>
            <a:off x="913461" y="1767310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50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FF3D5C12-D871-433B-AF57-61EC02EA827A}"/>
              </a:ext>
            </a:extLst>
          </p:cNvPr>
          <p:cNvSpPr/>
          <p:nvPr/>
        </p:nvSpPr>
        <p:spPr>
          <a:xfrm>
            <a:off x="2" y="-2"/>
            <a:ext cx="12191999" cy="2148114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148114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21481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re 21">
            <a:extLst>
              <a:ext uri="{FF2B5EF4-FFF2-40B4-BE49-F238E27FC236}">
                <a16:creationId xmlns:a16="http://schemas.microsoft.com/office/drawing/2014/main" id="{7581A09B-6DBA-478F-BBEF-9B5F15C19E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5" name="Espace réservé du texte 30">
            <a:extLst>
              <a:ext uri="{FF2B5EF4-FFF2-40B4-BE49-F238E27FC236}">
                <a16:creationId xmlns:a16="http://schemas.microsoft.com/office/drawing/2014/main" id="{A31B4F86-AD2D-473E-9127-3B66C18793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grpSp>
        <p:nvGrpSpPr>
          <p:cNvPr id="7" name="Graphique 93">
            <a:extLst>
              <a:ext uri="{FF2B5EF4-FFF2-40B4-BE49-F238E27FC236}">
                <a16:creationId xmlns:a16="http://schemas.microsoft.com/office/drawing/2014/main" id="{246362D6-DAB0-4E62-890C-22EDBE846E01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42E5CFD1-826A-42F9-AABE-8B37549BA7BD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698C4A1B-53B8-447E-A559-7409C0A72995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DA35A948-F22D-46F7-8D20-4380881D3076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B27C3F5-55A1-4BB5-A746-099BE7FB6128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DA1E2C1B-A7F7-4C1E-A70C-FA8F74D3EE74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EE9D8994-5CB8-42C5-A57D-43DC0DDEA25D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9FD28351-57C5-4E84-B9C5-D8049580F753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E0A21EEA-7005-4EAE-844D-3477F61ECED3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2C31F8A3-B30E-43A4-8A08-B9DB0D961A12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5B9A2801-634E-4CB1-8656-0DB70DFBB301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0B094F94-A00E-4CBA-8693-02AEFCF08E5F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C90D389-B3C9-4705-A4C3-FB9D246471E7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DFCF7AA2-904B-4173-BB63-1107D0676B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335" y="2399030"/>
            <a:ext cx="3035065" cy="3711434"/>
          </a:xfrm>
          <a:prstGeom prst="rect">
            <a:avLst/>
          </a:prstGeom>
        </p:spPr>
        <p:txBody>
          <a:bodyPr/>
          <a:lstStyle>
            <a:lvl1pPr>
              <a:defRPr lang="fr-FR" sz="1800" dirty="0" smtClean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553CB62F-610A-4F4B-8DAC-D075E8FD37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8467" y="2399030"/>
            <a:ext cx="3035065" cy="3711434"/>
          </a:xfrm>
          <a:prstGeom prst="rect">
            <a:avLst/>
          </a:prstGeom>
        </p:spPr>
        <p:txBody>
          <a:bodyPr/>
          <a:lstStyle>
            <a:lvl1pPr>
              <a:defRPr lang="fr-FR" sz="1800" dirty="0" smtClean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CE84A4E3-AF09-498C-9676-FE45C66C0C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52504" y="2399030"/>
            <a:ext cx="3035065" cy="3711434"/>
          </a:xfrm>
          <a:prstGeom prst="rect">
            <a:avLst/>
          </a:prstGeom>
        </p:spPr>
        <p:txBody>
          <a:bodyPr/>
          <a:lstStyle>
            <a:lvl1pPr>
              <a:defRPr lang="fr-FR" sz="1800" dirty="0" smtClean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  <p:sp>
        <p:nvSpPr>
          <p:cNvPr id="21" name="Graphique 2">
            <a:extLst>
              <a:ext uri="{FF2B5EF4-FFF2-40B4-BE49-F238E27FC236}">
                <a16:creationId xmlns:a16="http://schemas.microsoft.com/office/drawing/2014/main" id="{0D58F36B-4EB2-47A8-BE4B-3C473CF8D252}"/>
              </a:ext>
            </a:extLst>
          </p:cNvPr>
          <p:cNvSpPr/>
          <p:nvPr userDrawn="1"/>
        </p:nvSpPr>
        <p:spPr>
          <a:xfrm>
            <a:off x="913461" y="1343577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0920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que 93">
            <a:extLst>
              <a:ext uri="{FF2B5EF4-FFF2-40B4-BE49-F238E27FC236}">
                <a16:creationId xmlns:a16="http://schemas.microsoft.com/office/drawing/2014/main" id="{246362D6-DAB0-4E62-890C-22EDBE846E01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42E5CFD1-826A-42F9-AABE-8B37549BA7BD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698C4A1B-53B8-447E-A559-7409C0A72995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DA35A948-F22D-46F7-8D20-4380881D3076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B27C3F5-55A1-4BB5-A746-099BE7FB6128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DA1E2C1B-A7F7-4C1E-A70C-FA8F74D3EE74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EE9D8994-5CB8-42C5-A57D-43DC0DDEA25D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9FD28351-57C5-4E84-B9C5-D8049580F753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E0A21EEA-7005-4EAE-844D-3477F61ECED3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2C31F8A3-B30E-43A4-8A08-B9DB0D961A12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5B9A2801-634E-4CB1-8656-0DB70DFBB301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0B094F94-A00E-4CBA-8693-02AEFCF08E5F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C90D389-B3C9-4705-A4C3-FB9D246471E7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57E8A392-5E9D-4077-9B79-B0373310E6FD}"/>
              </a:ext>
            </a:extLst>
          </p:cNvPr>
          <p:cNvSpPr/>
          <p:nvPr userDrawn="1"/>
        </p:nvSpPr>
        <p:spPr>
          <a:xfrm>
            <a:off x="2" y="-2"/>
            <a:ext cx="12191999" cy="2537256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148114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21481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re 21">
            <a:extLst>
              <a:ext uri="{FF2B5EF4-FFF2-40B4-BE49-F238E27FC236}">
                <a16:creationId xmlns:a16="http://schemas.microsoft.com/office/drawing/2014/main" id="{94557F2C-608E-4AF7-98F4-1A5AC63546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42023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2-LINES</a:t>
            </a:r>
            <a:br>
              <a:rPr lang="en-US" dirty="0"/>
            </a:br>
            <a:r>
              <a:rPr lang="en-US" dirty="0"/>
              <a:t>TITLE OF THE SLIDE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9ACE4C2F-1B9E-449C-9319-4A00B8E611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723470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4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71AE5ECC-8C65-4376-AF1C-115DB5DBBD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335" y="2732908"/>
            <a:ext cx="3035065" cy="3396043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lang="fr-FR" sz="1800" dirty="0" smtClean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BEBEECA3-6691-4313-B614-167283967F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8467" y="2732908"/>
            <a:ext cx="3035065" cy="3396043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lang="fr-FR" sz="1800" dirty="0" smtClean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B2958872-2987-48F9-89EC-2C35E3E945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52504" y="2732908"/>
            <a:ext cx="3035065" cy="3396043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lang="fr-FR" sz="1800" dirty="0" smtClean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  <p:sp>
        <p:nvSpPr>
          <p:cNvPr id="22" name="Graphique 2">
            <a:extLst>
              <a:ext uri="{FF2B5EF4-FFF2-40B4-BE49-F238E27FC236}">
                <a16:creationId xmlns:a16="http://schemas.microsoft.com/office/drawing/2014/main" id="{0DE05B18-4060-4D47-80CD-C8451ADC0C7F}"/>
              </a:ext>
            </a:extLst>
          </p:cNvPr>
          <p:cNvSpPr/>
          <p:nvPr userDrawn="1"/>
        </p:nvSpPr>
        <p:spPr>
          <a:xfrm>
            <a:off x="913461" y="1767310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339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FF3D5C12-D871-433B-AF57-61EC02EA827A}"/>
              </a:ext>
            </a:extLst>
          </p:cNvPr>
          <p:cNvSpPr/>
          <p:nvPr/>
        </p:nvSpPr>
        <p:spPr>
          <a:xfrm>
            <a:off x="2" y="-2"/>
            <a:ext cx="12191999" cy="2148114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148114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21481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re 21">
            <a:extLst>
              <a:ext uri="{FF2B5EF4-FFF2-40B4-BE49-F238E27FC236}">
                <a16:creationId xmlns:a16="http://schemas.microsoft.com/office/drawing/2014/main" id="{7581A09B-6DBA-478F-BBEF-9B5F15C19E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5" name="Espace réservé du texte 30">
            <a:extLst>
              <a:ext uri="{FF2B5EF4-FFF2-40B4-BE49-F238E27FC236}">
                <a16:creationId xmlns:a16="http://schemas.microsoft.com/office/drawing/2014/main" id="{A31B4F86-AD2D-473E-9127-3B66C18793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grpSp>
        <p:nvGrpSpPr>
          <p:cNvPr id="7" name="Graphique 93">
            <a:extLst>
              <a:ext uri="{FF2B5EF4-FFF2-40B4-BE49-F238E27FC236}">
                <a16:creationId xmlns:a16="http://schemas.microsoft.com/office/drawing/2014/main" id="{246362D6-DAB0-4E62-890C-22EDBE846E01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42E5CFD1-826A-42F9-AABE-8B37549BA7BD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698C4A1B-53B8-447E-A559-7409C0A72995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DA35A948-F22D-46F7-8D20-4380881D3076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B27C3F5-55A1-4BB5-A746-099BE7FB6128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DA1E2C1B-A7F7-4C1E-A70C-FA8F74D3EE74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EE9D8994-5CB8-42C5-A57D-43DC0DDEA25D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9FD28351-57C5-4E84-B9C5-D8049580F753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E0A21EEA-7005-4EAE-844D-3477F61ECED3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2C31F8A3-B30E-43A4-8A08-B9DB0D961A12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5B9A2801-634E-4CB1-8656-0DB70DFBB301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0B094F94-A00E-4CBA-8693-02AEFCF08E5F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C90D389-B3C9-4705-A4C3-FB9D246471E7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920DD21D-2997-4C35-8BA0-BA6D162A24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335" y="2184154"/>
            <a:ext cx="4863865" cy="755368"/>
          </a:xfrm>
          <a:prstGeom prst="rect">
            <a:avLst/>
          </a:prstGeom>
        </p:spPr>
        <p:txBody>
          <a:bodyPr/>
          <a:lstStyle>
            <a:lvl1pPr>
              <a:defRPr lang="fr-FR" sz="1800" dirty="0" smtClean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D96B5F90-297C-49CF-BE69-D78A142096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7202" y="3655432"/>
            <a:ext cx="4863865" cy="7553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D1310F4F-8393-4789-8BAF-2E4A4A2482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0337" y="5126710"/>
            <a:ext cx="4867574" cy="7553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fr-FR" sz="1800" dirty="0" smtClean="0">
                <a:solidFill>
                  <a:schemeClr val="bg1"/>
                </a:solidFill>
              </a:defRPr>
            </a:lvl1pPr>
          </a:lstStyle>
          <a:p>
            <a:pPr marL="228600" lvl="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B450FAF9-58E0-46FE-8F78-07C38298C8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36074" y="2184154"/>
            <a:ext cx="4863865" cy="755368"/>
          </a:xfrm>
          <a:prstGeom prst="rect">
            <a:avLst/>
          </a:prstGeom>
        </p:spPr>
        <p:txBody>
          <a:bodyPr/>
          <a:lstStyle>
            <a:lvl1pPr>
              <a:defRPr lang="fr-FR" sz="18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6315DF1D-E153-4A23-A196-E7B13273F3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2941" y="3655432"/>
            <a:ext cx="4863865" cy="755368"/>
          </a:xfrm>
          <a:prstGeom prst="rect">
            <a:avLst/>
          </a:prstGeom>
        </p:spPr>
        <p:txBody>
          <a:bodyPr/>
          <a:lstStyle>
            <a:lvl1pPr>
              <a:defRPr lang="fr-FR" sz="18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E4B8B0FD-A20A-4C12-9BA8-CAB1B4BD6B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6076" y="5126710"/>
            <a:ext cx="4867574" cy="755368"/>
          </a:xfrm>
          <a:prstGeom prst="rect">
            <a:avLst/>
          </a:prstGeom>
        </p:spPr>
        <p:txBody>
          <a:bodyPr/>
          <a:lstStyle>
            <a:lvl1pPr>
              <a:defRPr lang="fr-FR" sz="18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6" name="Graphique 2">
            <a:extLst>
              <a:ext uri="{FF2B5EF4-FFF2-40B4-BE49-F238E27FC236}">
                <a16:creationId xmlns:a16="http://schemas.microsoft.com/office/drawing/2014/main" id="{334B35C1-D060-4EC3-AD2C-C553D9703B3E}"/>
              </a:ext>
            </a:extLst>
          </p:cNvPr>
          <p:cNvSpPr/>
          <p:nvPr userDrawn="1"/>
        </p:nvSpPr>
        <p:spPr>
          <a:xfrm>
            <a:off x="913461" y="1343577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9670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que 93">
            <a:extLst>
              <a:ext uri="{FF2B5EF4-FFF2-40B4-BE49-F238E27FC236}">
                <a16:creationId xmlns:a16="http://schemas.microsoft.com/office/drawing/2014/main" id="{246362D6-DAB0-4E62-890C-22EDBE846E01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42E5CFD1-826A-42F9-AABE-8B37549BA7BD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698C4A1B-53B8-447E-A559-7409C0A72995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DA35A948-F22D-46F7-8D20-4380881D3076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B27C3F5-55A1-4BB5-A746-099BE7FB6128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DA1E2C1B-A7F7-4C1E-A70C-FA8F74D3EE74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EE9D8994-5CB8-42C5-A57D-43DC0DDEA25D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9FD28351-57C5-4E84-B9C5-D8049580F753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E0A21EEA-7005-4EAE-844D-3477F61ECED3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2C31F8A3-B30E-43A4-8A08-B9DB0D961A12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5B9A2801-634E-4CB1-8656-0DB70DFBB301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0B094F94-A00E-4CBA-8693-02AEFCF08E5F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C90D389-B3C9-4705-A4C3-FB9D246471E7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C4451411-4DD0-4149-9197-D6D92CC9BBDC}"/>
              </a:ext>
            </a:extLst>
          </p:cNvPr>
          <p:cNvSpPr/>
          <p:nvPr userDrawn="1"/>
        </p:nvSpPr>
        <p:spPr>
          <a:xfrm>
            <a:off x="2" y="-2"/>
            <a:ext cx="12191999" cy="2537256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148114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21481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re 21">
            <a:extLst>
              <a:ext uri="{FF2B5EF4-FFF2-40B4-BE49-F238E27FC236}">
                <a16:creationId xmlns:a16="http://schemas.microsoft.com/office/drawing/2014/main" id="{C63D6D32-98CD-437F-920B-CFD404C621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42023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2-LINES</a:t>
            </a:r>
            <a:br>
              <a:rPr lang="en-US" dirty="0"/>
            </a:br>
            <a:r>
              <a:rPr lang="en-US" dirty="0"/>
              <a:t>TITLE OF THE SLIDE</a:t>
            </a:r>
          </a:p>
        </p:txBody>
      </p:sp>
      <p:sp>
        <p:nvSpPr>
          <p:cNvPr id="28" name="Espace réservé du texte 30">
            <a:extLst>
              <a:ext uri="{FF2B5EF4-FFF2-40B4-BE49-F238E27FC236}">
                <a16:creationId xmlns:a16="http://schemas.microsoft.com/office/drawing/2014/main" id="{0BDD5E5D-0269-42E0-96B5-BCF353E2E5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723470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4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041F16D6-8488-4904-A456-111960B656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335" y="2542109"/>
            <a:ext cx="4863865" cy="75536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lang="fr-FR" sz="1800" dirty="0" smtClean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B6C6FFA9-83FC-4015-8A3A-7D993FA872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7202" y="3834410"/>
            <a:ext cx="4863865" cy="7553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1"/>
              </a:buClr>
              <a:buFont typeface="Wingdings" panose="05000000000000000000" pitchFamily="2" charset="2"/>
              <a:buChar char="§"/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31" name="Espace réservé du texte 2">
            <a:extLst>
              <a:ext uri="{FF2B5EF4-FFF2-40B4-BE49-F238E27FC236}">
                <a16:creationId xmlns:a16="http://schemas.microsoft.com/office/drawing/2014/main" id="{7994494B-675D-433B-8CA3-A31AD041FF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0337" y="5126710"/>
            <a:ext cx="4867574" cy="7553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lang="fr-FR" sz="1800" dirty="0" smtClean="0">
                <a:solidFill>
                  <a:schemeClr val="bg1"/>
                </a:solidFill>
              </a:defRPr>
            </a:lvl1pPr>
          </a:lstStyle>
          <a:p>
            <a:pPr marL="228600" lvl="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32" name="Espace réservé du texte 2">
            <a:extLst>
              <a:ext uri="{FF2B5EF4-FFF2-40B4-BE49-F238E27FC236}">
                <a16:creationId xmlns:a16="http://schemas.microsoft.com/office/drawing/2014/main" id="{4A75491A-61DA-4EA2-BEF5-277CD38D8B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36074" y="2542109"/>
            <a:ext cx="4863865" cy="75536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lang="fr-FR" sz="18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id="{6217458A-CB09-41AF-9DE8-C1A2AEFABA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2941" y="3834410"/>
            <a:ext cx="4863865" cy="75536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lang="fr-FR" sz="18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C9184995-38A3-4790-BF61-CC962AF6F2C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6076" y="5126710"/>
            <a:ext cx="4867574" cy="75536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lang="fr-FR" sz="18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4" name="Graphique 2">
            <a:extLst>
              <a:ext uri="{FF2B5EF4-FFF2-40B4-BE49-F238E27FC236}">
                <a16:creationId xmlns:a16="http://schemas.microsoft.com/office/drawing/2014/main" id="{D64C9B1E-06D2-4825-A5FD-150E664B98B2}"/>
              </a:ext>
            </a:extLst>
          </p:cNvPr>
          <p:cNvSpPr/>
          <p:nvPr userDrawn="1"/>
        </p:nvSpPr>
        <p:spPr>
          <a:xfrm>
            <a:off x="913461" y="1767310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8538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FF3D5C12-D871-433B-AF57-61EC02EA827A}"/>
              </a:ext>
            </a:extLst>
          </p:cNvPr>
          <p:cNvSpPr/>
          <p:nvPr/>
        </p:nvSpPr>
        <p:spPr>
          <a:xfrm>
            <a:off x="2" y="-2"/>
            <a:ext cx="12191999" cy="2148114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148114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21481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re 21">
            <a:extLst>
              <a:ext uri="{FF2B5EF4-FFF2-40B4-BE49-F238E27FC236}">
                <a16:creationId xmlns:a16="http://schemas.microsoft.com/office/drawing/2014/main" id="{7581A09B-6DBA-478F-BBEF-9B5F15C19E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bg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5" name="Espace réservé du texte 30">
            <a:extLst>
              <a:ext uri="{FF2B5EF4-FFF2-40B4-BE49-F238E27FC236}">
                <a16:creationId xmlns:a16="http://schemas.microsoft.com/office/drawing/2014/main" id="{A31B4F86-AD2D-473E-9127-3B66C18793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bg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grpSp>
        <p:nvGrpSpPr>
          <p:cNvPr id="7" name="Graphique 93">
            <a:extLst>
              <a:ext uri="{FF2B5EF4-FFF2-40B4-BE49-F238E27FC236}">
                <a16:creationId xmlns:a16="http://schemas.microsoft.com/office/drawing/2014/main" id="{246362D6-DAB0-4E62-890C-22EDBE846E01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42E5CFD1-826A-42F9-AABE-8B37549BA7BD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698C4A1B-53B8-447E-A559-7409C0A72995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DA35A948-F22D-46F7-8D20-4380881D3076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B27C3F5-55A1-4BB5-A746-099BE7FB6128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DA1E2C1B-A7F7-4C1E-A70C-FA8F74D3EE74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EE9D8994-5CB8-42C5-A57D-43DC0DDEA25D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9FD28351-57C5-4E84-B9C5-D8049580F753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E0A21EEA-7005-4EAE-844D-3477F61ECED3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2C31F8A3-B30E-43A4-8A08-B9DB0D961A12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5B9A2801-634E-4CB1-8656-0DB70DFBB301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0B094F94-A00E-4CBA-8693-02AEFCF08E5F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C90D389-B3C9-4705-A4C3-FB9D246471E7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" name="Graphique 2">
            <a:extLst>
              <a:ext uri="{FF2B5EF4-FFF2-40B4-BE49-F238E27FC236}">
                <a16:creationId xmlns:a16="http://schemas.microsoft.com/office/drawing/2014/main" id="{BC8CC481-021C-4BB0-BEE4-038B035934C7}"/>
              </a:ext>
            </a:extLst>
          </p:cNvPr>
          <p:cNvSpPr/>
          <p:nvPr userDrawn="1"/>
        </p:nvSpPr>
        <p:spPr>
          <a:xfrm>
            <a:off x="913461" y="1343577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2613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A41463AE-4E9F-4DF3-895C-33BC22C6F927}"/>
              </a:ext>
            </a:extLst>
          </p:cNvPr>
          <p:cNvSpPr/>
          <p:nvPr userDrawn="1"/>
        </p:nvSpPr>
        <p:spPr>
          <a:xfrm>
            <a:off x="2" y="-2"/>
            <a:ext cx="12191999" cy="2537256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148114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21481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re 21">
            <a:extLst>
              <a:ext uri="{FF2B5EF4-FFF2-40B4-BE49-F238E27FC236}">
                <a16:creationId xmlns:a16="http://schemas.microsoft.com/office/drawing/2014/main" id="{BABFC523-E116-4D58-9B73-FA893284AE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42023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bg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2-LINES</a:t>
            </a:r>
            <a:br>
              <a:rPr lang="en-US" dirty="0"/>
            </a:br>
            <a:r>
              <a:rPr lang="en-US" dirty="0"/>
              <a:t>TITLE OF THE SLIDE</a:t>
            </a:r>
          </a:p>
        </p:txBody>
      </p:sp>
      <p:sp>
        <p:nvSpPr>
          <p:cNvPr id="28" name="Espace réservé du texte 30">
            <a:extLst>
              <a:ext uri="{FF2B5EF4-FFF2-40B4-BE49-F238E27FC236}">
                <a16:creationId xmlns:a16="http://schemas.microsoft.com/office/drawing/2014/main" id="{F9A76577-5F72-4D50-8F25-51CD3B497A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723470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bg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20" name="Graphique 2">
            <a:extLst>
              <a:ext uri="{FF2B5EF4-FFF2-40B4-BE49-F238E27FC236}">
                <a16:creationId xmlns:a16="http://schemas.microsoft.com/office/drawing/2014/main" id="{B5E87E08-44B3-4F1E-A676-1E3DC20E5695}"/>
              </a:ext>
            </a:extLst>
          </p:cNvPr>
          <p:cNvSpPr/>
          <p:nvPr userDrawn="1"/>
        </p:nvSpPr>
        <p:spPr>
          <a:xfrm>
            <a:off x="913461" y="1767310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  <p:grpSp>
        <p:nvGrpSpPr>
          <p:cNvPr id="21" name="Graphique 93">
            <a:extLst>
              <a:ext uri="{FF2B5EF4-FFF2-40B4-BE49-F238E27FC236}">
                <a16:creationId xmlns:a16="http://schemas.microsoft.com/office/drawing/2014/main" id="{7BD8CB57-8DC7-47C4-94D2-2B12C1271D9C}"/>
              </a:ext>
            </a:extLst>
          </p:cNvPr>
          <p:cNvGrpSpPr/>
          <p:nvPr userDrawn="1"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A130E91A-4988-4349-9965-884CA782FB2D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1181AF1D-0E15-46A5-A50E-6677F9C328D7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9509D0A7-3915-428B-80C2-5552B6FA68AC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60921487-BA90-48AE-8D84-3C41EEB6472B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D94BE91F-CC0B-466B-B4A4-89DA99E88BE6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836592D5-3180-4ECC-84B4-F074A5FDAF51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6CF43D2F-69D7-4CF1-8B99-AEF0B022FA39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0686382C-8B20-4E9A-B9F3-4305F3249FD5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5CAA7D7F-FD50-4BF7-83BE-E5940A2B03BA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F505316F-2C62-4BA6-ABB7-F54B852A5A5F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45AA44B0-DB53-446A-8C44-EF8A2F79213C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4B148DD1-CB11-4292-B39B-0ED5A63B2ACA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80330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arts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9783C9-EC15-4619-AFDC-792B087B8D06}"/>
              </a:ext>
            </a:extLst>
          </p:cNvPr>
          <p:cNvSpPr/>
          <p:nvPr/>
        </p:nvSpPr>
        <p:spPr>
          <a:xfrm>
            <a:off x="0" y="1135781"/>
            <a:ext cx="12191997" cy="57222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E30DE72A-3E20-453C-AEBD-E77AA172B964}"/>
              </a:ext>
            </a:extLst>
          </p:cNvPr>
          <p:cNvSpPr/>
          <p:nvPr/>
        </p:nvSpPr>
        <p:spPr>
          <a:xfrm rot="10800000" flipH="1">
            <a:off x="4" y="4081112"/>
            <a:ext cx="12191992" cy="2776888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  <a:gd name="connsiteX0" fmla="*/ 0 w 12191999"/>
              <a:gd name="connsiteY0" fmla="*/ 0 h 1947808"/>
              <a:gd name="connsiteX1" fmla="*/ 12191999 w 12191999"/>
              <a:gd name="connsiteY1" fmla="*/ 0 h 1947808"/>
              <a:gd name="connsiteX2" fmla="*/ 12191999 w 12191999"/>
              <a:gd name="connsiteY2" fmla="*/ 1365610 h 1947808"/>
              <a:gd name="connsiteX3" fmla="*/ 0 w 12191999"/>
              <a:gd name="connsiteY3" fmla="*/ 1947808 h 1947808"/>
              <a:gd name="connsiteX4" fmla="*/ 0 w 12191999"/>
              <a:gd name="connsiteY4" fmla="*/ 0 h 1947808"/>
              <a:gd name="connsiteX0" fmla="*/ 0 w 12191999"/>
              <a:gd name="connsiteY0" fmla="*/ 0 h 1857661"/>
              <a:gd name="connsiteX1" fmla="*/ 12191999 w 12191999"/>
              <a:gd name="connsiteY1" fmla="*/ 0 h 1857661"/>
              <a:gd name="connsiteX2" fmla="*/ 12191999 w 12191999"/>
              <a:gd name="connsiteY2" fmla="*/ 1365610 h 1857661"/>
              <a:gd name="connsiteX3" fmla="*/ 0 w 12191999"/>
              <a:gd name="connsiteY3" fmla="*/ 1857661 h 1857661"/>
              <a:gd name="connsiteX4" fmla="*/ 0 w 12191999"/>
              <a:gd name="connsiteY4" fmla="*/ 0 h 185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1857661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185766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87C036E5-CBAC-4524-911C-AE2EBBAF7163}"/>
              </a:ext>
            </a:extLst>
          </p:cNvPr>
          <p:cNvSpPr/>
          <p:nvPr/>
        </p:nvSpPr>
        <p:spPr>
          <a:xfrm>
            <a:off x="2" y="-2"/>
            <a:ext cx="12191999" cy="2148114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148114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21481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293FA8-485D-40E6-905B-6815448B6E95}"/>
              </a:ext>
            </a:extLst>
          </p:cNvPr>
          <p:cNvSpPr/>
          <p:nvPr/>
        </p:nvSpPr>
        <p:spPr>
          <a:xfrm>
            <a:off x="1117470" y="2951465"/>
            <a:ext cx="287819" cy="2878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1</a:t>
            </a:r>
            <a:endParaRPr lang="en-US" sz="1100" dirty="0"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923C91-4734-4044-800E-8B0E9E0B5E7A}"/>
              </a:ext>
            </a:extLst>
          </p:cNvPr>
          <p:cNvSpPr/>
          <p:nvPr/>
        </p:nvSpPr>
        <p:spPr>
          <a:xfrm>
            <a:off x="4572939" y="2951465"/>
            <a:ext cx="287819" cy="2878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2</a:t>
            </a:r>
            <a:endParaRPr lang="en-US" sz="1100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78EBDE-05AD-4EC2-91C2-79D7C679547B}"/>
              </a:ext>
            </a:extLst>
          </p:cNvPr>
          <p:cNvSpPr/>
          <p:nvPr/>
        </p:nvSpPr>
        <p:spPr>
          <a:xfrm>
            <a:off x="8028408" y="2951465"/>
            <a:ext cx="287819" cy="2878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3</a:t>
            </a:r>
            <a:endParaRPr lang="en-US" sz="1100" dirty="0"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69DFE9-77B6-4EB5-9F8F-44E4C630A6EC}"/>
              </a:ext>
            </a:extLst>
          </p:cNvPr>
          <p:cNvSpPr/>
          <p:nvPr/>
        </p:nvSpPr>
        <p:spPr>
          <a:xfrm>
            <a:off x="1117470" y="5370513"/>
            <a:ext cx="287819" cy="2878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4</a:t>
            </a:r>
            <a:endParaRPr lang="en-US" sz="1100" dirty="0">
              <a:latin typeface="+mj-lt"/>
            </a:endParaRPr>
          </a:p>
        </p:txBody>
      </p:sp>
      <p:sp>
        <p:nvSpPr>
          <p:cNvPr id="45" name="Titre 21">
            <a:extLst>
              <a:ext uri="{FF2B5EF4-FFF2-40B4-BE49-F238E27FC236}">
                <a16:creationId xmlns:a16="http://schemas.microsoft.com/office/drawing/2014/main" id="{F68EA6AE-5981-41DD-9422-91A8C15DC1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46" name="Espace réservé du texte 30">
            <a:extLst>
              <a:ext uri="{FF2B5EF4-FFF2-40B4-BE49-F238E27FC236}">
                <a16:creationId xmlns:a16="http://schemas.microsoft.com/office/drawing/2014/main" id="{0B8AC2F1-95B5-4551-A350-24589E5E63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grpSp>
        <p:nvGrpSpPr>
          <p:cNvPr id="52" name="Graphique 93">
            <a:extLst>
              <a:ext uri="{FF2B5EF4-FFF2-40B4-BE49-F238E27FC236}">
                <a16:creationId xmlns:a16="http://schemas.microsoft.com/office/drawing/2014/main" id="{D67A8CD2-1D58-414B-BF6E-48B20DF4EE07}"/>
              </a:ext>
            </a:extLst>
          </p:cNvPr>
          <p:cNvGrpSpPr/>
          <p:nvPr userDrawn="1"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E1909A0A-0ACF-4EBA-B55F-F340D5BD5F55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F1598F46-18F2-4A96-957C-2A6FF2CDA114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E3870FE2-F750-403C-8028-8231B6DBC335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104C3C18-619E-45BD-9594-1D2D9AF69B8A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D175EE1D-DDD8-4346-A199-EB35340410CA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F6882D16-8117-4952-9021-D3299C6A8341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618094AC-22EB-4563-972A-D87627ACB4CF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94AA9239-CF1E-4F0C-A6D7-318704248E6F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46038DAF-3D27-44A9-99B9-499550AE74B0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7324DBE5-67BA-4705-B28B-91C25363007B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156EBA4C-1981-42E4-B732-3EFF65D9CE4E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84E35502-CAAC-4A56-B64D-1AE20750EAD7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8" name="Espace réservé du texte 50">
            <a:extLst>
              <a:ext uri="{FF2B5EF4-FFF2-40B4-BE49-F238E27FC236}">
                <a16:creationId xmlns:a16="http://schemas.microsoft.com/office/drawing/2014/main" id="{1BEEB0C4-1F65-4EDD-A3A6-E86211DD92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6580" y="214811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lnSpc>
                <a:spcPct val="120000"/>
              </a:lnSpc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69" name="Espace réservé du texte 52">
            <a:extLst>
              <a:ext uri="{FF2B5EF4-FFF2-40B4-BE49-F238E27FC236}">
                <a16:creationId xmlns:a16="http://schemas.microsoft.com/office/drawing/2014/main" id="{37742552-FD8E-4AFD-9EBD-02F90A1E28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2022" y="3097394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70" name="Espace réservé du texte 50">
            <a:extLst>
              <a:ext uri="{FF2B5EF4-FFF2-40B4-BE49-F238E27FC236}">
                <a16:creationId xmlns:a16="http://schemas.microsoft.com/office/drawing/2014/main" id="{99915286-E09B-4A34-ADB3-DE8E101810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427" y="214811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71" name="Espace réservé du texte 50">
            <a:extLst>
              <a:ext uri="{FF2B5EF4-FFF2-40B4-BE49-F238E27FC236}">
                <a16:creationId xmlns:a16="http://schemas.microsoft.com/office/drawing/2014/main" id="{486838D4-570E-4DB5-A0BD-1949E2E4B9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70896" y="214811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72" name="Espace réservé du texte 50">
            <a:extLst>
              <a:ext uri="{FF2B5EF4-FFF2-40B4-BE49-F238E27FC236}">
                <a16:creationId xmlns:a16="http://schemas.microsoft.com/office/drawing/2014/main" id="{25D1E7BB-480D-43FA-9779-D85BA1477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66580" y="460773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73" name="Espace réservé du texte 52">
            <a:extLst>
              <a:ext uri="{FF2B5EF4-FFF2-40B4-BE49-F238E27FC236}">
                <a16:creationId xmlns:a16="http://schemas.microsoft.com/office/drawing/2014/main" id="{F26C8DE6-1273-4966-8621-7E4ACF4848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15427" y="3097394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74" name="Espace réservé du texte 52">
            <a:extLst>
              <a:ext uri="{FF2B5EF4-FFF2-40B4-BE49-F238E27FC236}">
                <a16:creationId xmlns:a16="http://schemas.microsoft.com/office/drawing/2014/main" id="{20A2C403-DBC2-40F2-9B8D-A8F8F1D50E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70896" y="3097394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75" name="Espace réservé du texte 52">
            <a:extLst>
              <a:ext uri="{FF2B5EF4-FFF2-40B4-BE49-F238E27FC236}">
                <a16:creationId xmlns:a16="http://schemas.microsoft.com/office/drawing/2014/main" id="{1DFA2E50-A585-4583-8637-3EED7BA9B37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72022" y="5562495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32" name="Graphique 2">
            <a:extLst>
              <a:ext uri="{FF2B5EF4-FFF2-40B4-BE49-F238E27FC236}">
                <a16:creationId xmlns:a16="http://schemas.microsoft.com/office/drawing/2014/main" id="{D5E7E86D-5B4E-47BB-856F-5F554F0EFE4F}"/>
              </a:ext>
            </a:extLst>
          </p:cNvPr>
          <p:cNvSpPr/>
          <p:nvPr userDrawn="1"/>
        </p:nvSpPr>
        <p:spPr>
          <a:xfrm>
            <a:off x="913461" y="1343577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6841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A41463AE-4E9F-4DF3-895C-33BC22C6F927}"/>
              </a:ext>
            </a:extLst>
          </p:cNvPr>
          <p:cNvSpPr/>
          <p:nvPr userDrawn="1"/>
        </p:nvSpPr>
        <p:spPr>
          <a:xfrm>
            <a:off x="2" y="-2"/>
            <a:ext cx="12191999" cy="2537256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148114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21481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re 21">
            <a:extLst>
              <a:ext uri="{FF2B5EF4-FFF2-40B4-BE49-F238E27FC236}">
                <a16:creationId xmlns:a16="http://schemas.microsoft.com/office/drawing/2014/main" id="{BABFC523-E116-4D58-9B73-FA893284AE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42023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bg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2-LINES</a:t>
            </a:r>
            <a:br>
              <a:rPr lang="en-US" dirty="0"/>
            </a:br>
            <a:r>
              <a:rPr lang="en-US" dirty="0"/>
              <a:t>TITLE OF THE SLIDE</a:t>
            </a:r>
          </a:p>
        </p:txBody>
      </p:sp>
      <p:sp>
        <p:nvSpPr>
          <p:cNvPr id="28" name="Espace réservé du texte 30">
            <a:extLst>
              <a:ext uri="{FF2B5EF4-FFF2-40B4-BE49-F238E27FC236}">
                <a16:creationId xmlns:a16="http://schemas.microsoft.com/office/drawing/2014/main" id="{F9A76577-5F72-4D50-8F25-51CD3B497A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723470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bg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20" name="Graphique 2">
            <a:extLst>
              <a:ext uri="{FF2B5EF4-FFF2-40B4-BE49-F238E27FC236}">
                <a16:creationId xmlns:a16="http://schemas.microsoft.com/office/drawing/2014/main" id="{B5E87E08-44B3-4F1E-A676-1E3DC20E5695}"/>
              </a:ext>
            </a:extLst>
          </p:cNvPr>
          <p:cNvSpPr/>
          <p:nvPr userDrawn="1"/>
        </p:nvSpPr>
        <p:spPr>
          <a:xfrm>
            <a:off x="913461" y="1767310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  <p:grpSp>
        <p:nvGrpSpPr>
          <p:cNvPr id="21" name="Graphique 93">
            <a:extLst>
              <a:ext uri="{FF2B5EF4-FFF2-40B4-BE49-F238E27FC236}">
                <a16:creationId xmlns:a16="http://schemas.microsoft.com/office/drawing/2014/main" id="{7BD8CB57-8DC7-47C4-94D2-2B12C1271D9C}"/>
              </a:ext>
            </a:extLst>
          </p:cNvPr>
          <p:cNvGrpSpPr/>
          <p:nvPr userDrawn="1"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A130E91A-4988-4349-9965-884CA782FB2D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1181AF1D-0E15-46A5-A50E-6677F9C328D7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9509D0A7-3915-428B-80C2-5552B6FA68AC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60921487-BA90-48AE-8D84-3C41EEB6472B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D94BE91F-CC0B-466B-B4A4-89DA99E88BE6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836592D5-3180-4ECC-84B4-F074A5FDAF51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6CF43D2F-69D7-4CF1-8B99-AEF0B022FA39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0686382C-8B20-4E9A-B9F3-4305F3249FD5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5CAA7D7F-FD50-4BF7-83BE-E5940A2B03BA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F505316F-2C62-4BA6-ABB7-F54B852A5A5F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45AA44B0-DB53-446A-8C44-EF8A2F79213C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4B148DD1-CB11-4292-B39B-0ED5A63B2ACA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938042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F16BCF7F-DB6A-4A4A-AA55-82A10F3A71A1}"/>
              </a:ext>
            </a:extLst>
          </p:cNvPr>
          <p:cNvSpPr/>
          <p:nvPr userDrawn="1"/>
        </p:nvSpPr>
        <p:spPr>
          <a:xfrm>
            <a:off x="5334001" y="-1"/>
            <a:ext cx="6857998" cy="6858001"/>
          </a:xfrm>
          <a:custGeom>
            <a:avLst/>
            <a:gdLst>
              <a:gd name="connsiteX0" fmla="*/ 4115418 w 6857998"/>
              <a:gd name="connsiteY0" fmla="*/ 0 h 6858001"/>
              <a:gd name="connsiteX1" fmla="*/ 6857998 w 6857998"/>
              <a:gd name="connsiteY1" fmla="*/ 0 h 6858001"/>
              <a:gd name="connsiteX2" fmla="*/ 6857998 w 6857998"/>
              <a:gd name="connsiteY2" fmla="*/ 6858001 h 6858001"/>
              <a:gd name="connsiteX3" fmla="*/ 0 w 685799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6858001">
                <a:moveTo>
                  <a:pt x="4115418" y="0"/>
                </a:moveTo>
                <a:lnTo>
                  <a:pt x="6857998" y="0"/>
                </a:lnTo>
                <a:lnTo>
                  <a:pt x="685799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" name="Graphique 93">
            <a:extLst>
              <a:ext uri="{FF2B5EF4-FFF2-40B4-BE49-F238E27FC236}">
                <a16:creationId xmlns:a16="http://schemas.microsoft.com/office/drawing/2014/main" id="{479FCB09-4F35-4E73-B982-1E11CABCC40F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A0F92559-A351-4955-AAA6-E7E229303392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0F1D00D8-E84B-4470-A686-FA16EE67A99D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E6DF307E-B811-4601-902E-0F68DB91FE2B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52233256-B452-4744-AE37-D56B775F9A62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036F82D2-900C-4932-AAD8-4CB8E937F648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C6E2FB8-D7B8-41D1-8A2A-EBA8E7198BDD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E0DC14C8-90FD-4578-AA92-EB08FDFFF3A2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1486BEC-FD06-4F09-AE80-B25A058BC7FA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4ABA854C-A0C9-415C-BA1D-C59E235B2266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F6A20DEA-9493-4E3D-8A06-4D57D8E789B0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1E0D0550-4185-4B57-9B1D-8976BA302DFB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83026A0F-4CB8-4C46-829C-8F6C24A6BB17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Titre 21">
            <a:extLst>
              <a:ext uri="{FF2B5EF4-FFF2-40B4-BE49-F238E27FC236}">
                <a16:creationId xmlns:a16="http://schemas.microsoft.com/office/drawing/2014/main" id="{68012620-DC17-4B0E-8445-82D9F90E54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290DA5E4-B892-4927-8F0A-F2266CC376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18" name="Graphique 2">
            <a:extLst>
              <a:ext uri="{FF2B5EF4-FFF2-40B4-BE49-F238E27FC236}">
                <a16:creationId xmlns:a16="http://schemas.microsoft.com/office/drawing/2014/main" id="{FD338DF2-1209-49AE-B171-E13163F7669C}"/>
              </a:ext>
            </a:extLst>
          </p:cNvPr>
          <p:cNvSpPr/>
          <p:nvPr userDrawn="1"/>
        </p:nvSpPr>
        <p:spPr>
          <a:xfrm>
            <a:off x="913461" y="1343577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2681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F16BCF7F-DB6A-4A4A-AA55-82A10F3A71A1}"/>
              </a:ext>
            </a:extLst>
          </p:cNvPr>
          <p:cNvSpPr/>
          <p:nvPr userDrawn="1"/>
        </p:nvSpPr>
        <p:spPr>
          <a:xfrm>
            <a:off x="5334001" y="-1"/>
            <a:ext cx="6857998" cy="6858001"/>
          </a:xfrm>
          <a:custGeom>
            <a:avLst/>
            <a:gdLst>
              <a:gd name="connsiteX0" fmla="*/ 4115418 w 6857998"/>
              <a:gd name="connsiteY0" fmla="*/ 0 h 6858001"/>
              <a:gd name="connsiteX1" fmla="*/ 6857998 w 6857998"/>
              <a:gd name="connsiteY1" fmla="*/ 0 h 6858001"/>
              <a:gd name="connsiteX2" fmla="*/ 6857998 w 6857998"/>
              <a:gd name="connsiteY2" fmla="*/ 6858001 h 6858001"/>
              <a:gd name="connsiteX3" fmla="*/ 0 w 685799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6858001">
                <a:moveTo>
                  <a:pt x="4115418" y="0"/>
                </a:moveTo>
                <a:lnTo>
                  <a:pt x="6857998" y="0"/>
                </a:lnTo>
                <a:lnTo>
                  <a:pt x="685799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Titre 21">
            <a:extLst>
              <a:ext uri="{FF2B5EF4-FFF2-40B4-BE49-F238E27FC236}">
                <a16:creationId xmlns:a16="http://schemas.microsoft.com/office/drawing/2014/main" id="{5C231507-7190-406D-AF09-FE4C52109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42023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2-LINES</a:t>
            </a:r>
            <a:br>
              <a:rPr lang="en-US" dirty="0"/>
            </a:br>
            <a:r>
              <a:rPr lang="en-US" dirty="0"/>
              <a:t>TITLE OF THE SLIDE</a:t>
            </a:r>
          </a:p>
        </p:txBody>
      </p:sp>
      <p:sp>
        <p:nvSpPr>
          <p:cNvPr id="22" name="Espace réservé du texte 30">
            <a:extLst>
              <a:ext uri="{FF2B5EF4-FFF2-40B4-BE49-F238E27FC236}">
                <a16:creationId xmlns:a16="http://schemas.microsoft.com/office/drawing/2014/main" id="{87346532-2CB4-4AC5-BEB6-0DFA9028C7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723470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4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18" name="Graphique 2">
            <a:extLst>
              <a:ext uri="{FF2B5EF4-FFF2-40B4-BE49-F238E27FC236}">
                <a16:creationId xmlns:a16="http://schemas.microsoft.com/office/drawing/2014/main" id="{DAEE7710-77C0-4986-8169-308E510A8D42}"/>
              </a:ext>
            </a:extLst>
          </p:cNvPr>
          <p:cNvSpPr/>
          <p:nvPr userDrawn="1"/>
        </p:nvSpPr>
        <p:spPr>
          <a:xfrm>
            <a:off x="913461" y="1767310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  <p:grpSp>
        <p:nvGrpSpPr>
          <p:cNvPr id="19" name="Graphique 93">
            <a:extLst>
              <a:ext uri="{FF2B5EF4-FFF2-40B4-BE49-F238E27FC236}">
                <a16:creationId xmlns:a16="http://schemas.microsoft.com/office/drawing/2014/main" id="{76E64012-6D77-4D92-BCC7-06B09929E9BC}"/>
              </a:ext>
            </a:extLst>
          </p:cNvPr>
          <p:cNvGrpSpPr/>
          <p:nvPr userDrawn="1"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2A45E90D-54E3-4088-8E8E-6431D570C479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87065BBC-1058-42B6-AF44-5C2F7E6AD172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949475F4-675C-464E-9D67-B5C7C83953E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4DC5EA81-654A-40E8-8A40-15B5E746742B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D09159F5-BF99-4577-8EB0-9444583E96D3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408A3EA2-E165-41C2-8121-1BED973621C3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BC48480B-3D94-4170-B04C-B390DFDA80C5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A6BF36B1-A582-4DE7-9F1F-953E7D9D84C3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343012CF-3376-409A-8077-5CF5CCCC3BC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D5E0967B-7A71-4656-8571-F1874DA051A7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062890C2-58AA-4E0B-A873-B8B65C548EE2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7A1723E7-D94A-4547-938F-801624D64143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766221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élogramme 2">
            <a:extLst>
              <a:ext uri="{FF2B5EF4-FFF2-40B4-BE49-F238E27FC236}">
                <a16:creationId xmlns:a16="http://schemas.microsoft.com/office/drawing/2014/main" id="{92246193-7BD5-4DA4-A7DA-BF240AC9E2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parallelogram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1FFF7144-E712-4353-9708-C9C83F3C4655}"/>
              </a:ext>
            </a:extLst>
          </p:cNvPr>
          <p:cNvSpPr/>
          <p:nvPr userDrawn="1"/>
        </p:nvSpPr>
        <p:spPr>
          <a:xfrm>
            <a:off x="6879288" y="-1"/>
            <a:ext cx="5312712" cy="6857999"/>
          </a:xfrm>
          <a:custGeom>
            <a:avLst/>
            <a:gdLst>
              <a:gd name="connsiteX0" fmla="*/ 4581966 w 5312712"/>
              <a:gd name="connsiteY0" fmla="*/ 0 h 6857999"/>
              <a:gd name="connsiteX1" fmla="*/ 5312712 w 5312712"/>
              <a:gd name="connsiteY1" fmla="*/ 0 h 6857999"/>
              <a:gd name="connsiteX2" fmla="*/ 5312712 w 5312712"/>
              <a:gd name="connsiteY2" fmla="*/ 3647593 h 6857999"/>
              <a:gd name="connsiteX3" fmla="*/ 3167776 w 5312712"/>
              <a:gd name="connsiteY3" fmla="*/ 6857999 h 6857999"/>
              <a:gd name="connsiteX4" fmla="*/ 0 w 5312712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12712" h="6857999">
                <a:moveTo>
                  <a:pt x="4581966" y="0"/>
                </a:moveTo>
                <a:lnTo>
                  <a:pt x="5312712" y="0"/>
                </a:lnTo>
                <a:lnTo>
                  <a:pt x="5312712" y="3647593"/>
                </a:lnTo>
                <a:lnTo>
                  <a:pt x="316777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41F452E9-1A5E-473F-87D4-B0AF92265406}"/>
              </a:ext>
            </a:extLst>
          </p:cNvPr>
          <p:cNvSpPr/>
          <p:nvPr/>
        </p:nvSpPr>
        <p:spPr>
          <a:xfrm>
            <a:off x="9894102" y="3418649"/>
            <a:ext cx="2297898" cy="3439349"/>
          </a:xfrm>
          <a:custGeom>
            <a:avLst/>
            <a:gdLst>
              <a:gd name="connsiteX0" fmla="*/ 2297898 w 2297898"/>
              <a:gd name="connsiteY0" fmla="*/ 0 h 3439349"/>
              <a:gd name="connsiteX1" fmla="*/ 2297898 w 2297898"/>
              <a:gd name="connsiteY1" fmla="*/ 3439349 h 3439349"/>
              <a:gd name="connsiteX2" fmla="*/ 0 w 2297898"/>
              <a:gd name="connsiteY2" fmla="*/ 3439349 h 343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7898" h="3439349">
                <a:moveTo>
                  <a:pt x="2297898" y="0"/>
                </a:moveTo>
                <a:lnTo>
                  <a:pt x="2297898" y="3439349"/>
                </a:lnTo>
                <a:lnTo>
                  <a:pt x="0" y="34393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orme libre : forme 45">
            <a:extLst>
              <a:ext uri="{FF2B5EF4-FFF2-40B4-BE49-F238E27FC236}">
                <a16:creationId xmlns:a16="http://schemas.microsoft.com/office/drawing/2014/main" id="{D337B5B9-5134-4F27-BCBB-D628C3EBBBF6}"/>
              </a:ext>
            </a:extLst>
          </p:cNvPr>
          <p:cNvSpPr/>
          <p:nvPr/>
        </p:nvSpPr>
        <p:spPr>
          <a:xfrm>
            <a:off x="0" y="-1"/>
            <a:ext cx="7637862" cy="6857999"/>
          </a:xfrm>
          <a:custGeom>
            <a:avLst/>
            <a:gdLst>
              <a:gd name="connsiteX0" fmla="*/ 2246074 w 7637862"/>
              <a:gd name="connsiteY0" fmla="*/ 0 h 6857999"/>
              <a:gd name="connsiteX1" fmla="*/ 7637862 w 7637862"/>
              <a:gd name="connsiteY1" fmla="*/ 0 h 6857999"/>
              <a:gd name="connsiteX2" fmla="*/ 3055896 w 7637862"/>
              <a:gd name="connsiteY2" fmla="*/ 6857999 h 6857999"/>
              <a:gd name="connsiteX3" fmla="*/ 0 w 7637862"/>
              <a:gd name="connsiteY3" fmla="*/ 6857999 h 6857999"/>
              <a:gd name="connsiteX4" fmla="*/ 0 w 7637862"/>
              <a:gd name="connsiteY4" fmla="*/ 336178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7862" h="6857999">
                <a:moveTo>
                  <a:pt x="2246074" y="0"/>
                </a:moveTo>
                <a:lnTo>
                  <a:pt x="7637862" y="0"/>
                </a:lnTo>
                <a:lnTo>
                  <a:pt x="3055896" y="6857999"/>
                </a:lnTo>
                <a:lnTo>
                  <a:pt x="0" y="6857999"/>
                </a:lnTo>
                <a:lnTo>
                  <a:pt x="0" y="33617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7" name="Graphique 93">
            <a:extLst>
              <a:ext uri="{FF2B5EF4-FFF2-40B4-BE49-F238E27FC236}">
                <a16:creationId xmlns:a16="http://schemas.microsoft.com/office/drawing/2014/main" id="{F8F39B04-D4D2-4003-9541-9D4390F96522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7AD95F5A-1DA6-4835-908D-872680600099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A709E06D-E1ED-4450-8118-138BACC8B595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1FAFF925-F8E6-47E4-9C5A-9F9DB1D8CCE8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8FEBC3C-DDB8-4E5B-8D50-7B2CDA062214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12B61D0C-221B-4E79-AC86-5F198942D1D4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CCBB519F-CDCD-4D31-908D-8A7B012A0EF8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1B1AC99-7411-492E-B37E-53E1E5412C04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DBD0F780-73C7-4618-9DCD-213D2FB5C5E1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34701132-2FA9-4918-94CD-F89484B4DEFF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35561371-2095-483A-B59D-AB14C7264C29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EAEF416B-C85A-4F22-8DC0-C0E8516BC4DA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6B3EABBD-C49E-487A-B256-D43677DA4B4B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Titre 21">
            <a:extLst>
              <a:ext uri="{FF2B5EF4-FFF2-40B4-BE49-F238E27FC236}">
                <a16:creationId xmlns:a16="http://schemas.microsoft.com/office/drawing/2014/main" id="{A72223F0-0519-4815-ABDE-5392EE2940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8636" y="731227"/>
            <a:ext cx="8676710" cy="5395546"/>
          </a:xfrm>
          <a:prstGeom prst="rect">
            <a:avLst/>
          </a:prstGeom>
        </p:spPr>
        <p:txBody>
          <a:bodyPr anchor="ctr"/>
          <a:lstStyle>
            <a:lvl1pPr marL="0" algn="l" defTabSz="914400" rtl="0" eaLnBrk="1" latinLnBrk="0" hangingPunct="1">
              <a:lnSpc>
                <a:spcPct val="130000"/>
              </a:lnSpc>
              <a:defRPr lang="en-US" sz="4000" kern="1200" dirty="0" smtClean="0">
                <a:solidFill>
                  <a:schemeClr val="bg1"/>
                </a:solidFill>
                <a:latin typeface="Muli" panose="00000500000000000000" pitchFamily="50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</a:lstStyle>
          <a:p>
            <a:r>
              <a:rPr lang="en-US" dirty="0"/>
              <a:t>Lorem ipsum dolor sit amet, consectetuer adipiscing elit. Maecenas porttitor congue massa.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lectus malesuada.</a:t>
            </a:r>
          </a:p>
        </p:txBody>
      </p:sp>
    </p:spTree>
    <p:extLst>
      <p:ext uri="{BB962C8B-B14F-4D97-AF65-F5344CB8AC3E}">
        <p14:creationId xmlns:p14="http://schemas.microsoft.com/office/powerpoint/2010/main" val="1825080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g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C8B080-28B9-42CF-BF07-21EBB9775A7C}"/>
              </a:ext>
            </a:extLst>
          </p:cNvPr>
          <p:cNvSpPr/>
          <p:nvPr/>
        </p:nvSpPr>
        <p:spPr>
          <a:xfrm>
            <a:off x="0" y="5066973"/>
            <a:ext cx="12192000" cy="1791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B11BF21-D1DA-43E4-8C3A-682979FFB7B8}"/>
              </a:ext>
            </a:extLst>
          </p:cNvPr>
          <p:cNvGrpSpPr/>
          <p:nvPr/>
        </p:nvGrpSpPr>
        <p:grpSpPr>
          <a:xfrm>
            <a:off x="2073056" y="2286696"/>
            <a:ext cx="474980" cy="596966"/>
            <a:chOff x="4798218" y="7145968"/>
            <a:chExt cx="174308" cy="219075"/>
          </a:xfrm>
          <a:solidFill>
            <a:schemeClr val="accent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203F4E12-AF0B-49EB-8382-47C497BE78C9}"/>
                </a:ext>
              </a:extLst>
            </p:cNvPr>
            <p:cNvSpPr/>
            <p:nvPr/>
          </p:nvSpPr>
          <p:spPr>
            <a:xfrm>
              <a:off x="4798218" y="7145968"/>
              <a:ext cx="76200" cy="85725"/>
            </a:xfrm>
            <a:custGeom>
              <a:avLst/>
              <a:gdLst>
                <a:gd name="connsiteX0" fmla="*/ 74771 w 76200"/>
                <a:gd name="connsiteY0" fmla="*/ 7144 h 85725"/>
                <a:gd name="connsiteX1" fmla="*/ 7144 w 76200"/>
                <a:gd name="connsiteY1" fmla="*/ 47149 h 85725"/>
                <a:gd name="connsiteX2" fmla="*/ 74771 w 76200"/>
                <a:gd name="connsiteY2" fmla="*/ 84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85725">
                  <a:moveTo>
                    <a:pt x="74771" y="7144"/>
                  </a:moveTo>
                  <a:lnTo>
                    <a:pt x="7144" y="47149"/>
                  </a:lnTo>
                  <a:lnTo>
                    <a:pt x="74771" y="84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DD9B94DD-5591-4FB5-A448-83DA072890C2}"/>
                </a:ext>
              </a:extLst>
            </p:cNvPr>
            <p:cNvSpPr/>
            <p:nvPr/>
          </p:nvSpPr>
          <p:spPr>
            <a:xfrm>
              <a:off x="4886801" y="7145968"/>
              <a:ext cx="85725" cy="219075"/>
            </a:xfrm>
            <a:custGeom>
              <a:avLst/>
              <a:gdLst>
                <a:gd name="connsiteX0" fmla="*/ 7144 w 85725"/>
                <a:gd name="connsiteY0" fmla="*/ 7144 h 219075"/>
                <a:gd name="connsiteX1" fmla="*/ 9049 w 85725"/>
                <a:gd name="connsiteY1" fmla="*/ 221456 h 219075"/>
                <a:gd name="connsiteX2" fmla="*/ 87154 w 85725"/>
                <a:gd name="connsiteY2" fmla="*/ 221456 h 219075"/>
                <a:gd name="connsiteX3" fmla="*/ 87154 w 85725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219075">
                  <a:moveTo>
                    <a:pt x="7144" y="7144"/>
                  </a:moveTo>
                  <a:lnTo>
                    <a:pt x="9049" y="221456"/>
                  </a:lnTo>
                  <a:lnTo>
                    <a:pt x="87154" y="221456"/>
                  </a:lnTo>
                  <a:lnTo>
                    <a:pt x="8715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60D96F98-06A9-4F5E-9BF6-90CB093ED641}"/>
              </a:ext>
            </a:extLst>
          </p:cNvPr>
          <p:cNvGrpSpPr/>
          <p:nvPr/>
        </p:nvGrpSpPr>
        <p:grpSpPr>
          <a:xfrm>
            <a:off x="4210186" y="2217916"/>
            <a:ext cx="425662" cy="734528"/>
            <a:chOff x="5294471" y="7105963"/>
            <a:chExt cx="156210" cy="269558"/>
          </a:xfrm>
          <a:solidFill>
            <a:schemeClr val="accent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94790C2B-A4FC-4269-9076-296B8B7FD138}"/>
                </a:ext>
              </a:extLst>
            </p:cNvPr>
            <p:cNvSpPr/>
            <p:nvPr/>
          </p:nvSpPr>
          <p:spPr>
            <a:xfrm>
              <a:off x="5364956" y="7213596"/>
              <a:ext cx="85725" cy="161925"/>
            </a:xfrm>
            <a:custGeom>
              <a:avLst/>
              <a:gdLst>
                <a:gd name="connsiteX0" fmla="*/ 7144 w 85725"/>
                <a:gd name="connsiteY0" fmla="*/ 7144 h 161925"/>
                <a:gd name="connsiteX1" fmla="*/ 81439 w 85725"/>
                <a:gd name="connsiteY1" fmla="*/ 81439 h 161925"/>
                <a:gd name="connsiteX2" fmla="*/ 7144 w 85725"/>
                <a:gd name="connsiteY2" fmla="*/ 1557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144" y="7144"/>
                  </a:moveTo>
                  <a:cubicBezTo>
                    <a:pt x="48101" y="7144"/>
                    <a:pt x="81439" y="40481"/>
                    <a:pt x="81439" y="81439"/>
                  </a:cubicBezTo>
                  <a:cubicBezTo>
                    <a:pt x="81439" y="122396"/>
                    <a:pt x="48101" y="155734"/>
                    <a:pt x="7144" y="15573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0D1B35C6-5EFB-456B-B18F-CBCA4E54335A}"/>
                </a:ext>
              </a:extLst>
            </p:cNvPr>
            <p:cNvSpPr/>
            <p:nvPr/>
          </p:nvSpPr>
          <p:spPr>
            <a:xfrm>
              <a:off x="5364956" y="7105963"/>
              <a:ext cx="57150" cy="95250"/>
            </a:xfrm>
            <a:custGeom>
              <a:avLst/>
              <a:gdLst>
                <a:gd name="connsiteX0" fmla="*/ 7144 w 57150"/>
                <a:gd name="connsiteY0" fmla="*/ 7144 h 95250"/>
                <a:gd name="connsiteX1" fmla="*/ 50959 w 57150"/>
                <a:gd name="connsiteY1" fmla="*/ 50959 h 95250"/>
                <a:gd name="connsiteX2" fmla="*/ 7144 w 57150"/>
                <a:gd name="connsiteY2" fmla="*/ 947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95250">
                  <a:moveTo>
                    <a:pt x="7144" y="7144"/>
                  </a:moveTo>
                  <a:cubicBezTo>
                    <a:pt x="31909" y="7144"/>
                    <a:pt x="50959" y="27146"/>
                    <a:pt x="50959" y="50959"/>
                  </a:cubicBezTo>
                  <a:cubicBezTo>
                    <a:pt x="50959" y="75724"/>
                    <a:pt x="30956" y="94774"/>
                    <a:pt x="7144" y="9477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805E6FA0-22AC-4F3B-A0B0-8394836970C0}"/>
                </a:ext>
              </a:extLst>
            </p:cNvPr>
            <p:cNvSpPr/>
            <p:nvPr/>
          </p:nvSpPr>
          <p:spPr>
            <a:xfrm>
              <a:off x="5297328" y="7105963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6196" y="7144"/>
                    <a:pt x="58579" y="18574"/>
                    <a:pt x="58579" y="328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C17AA85D-734B-4072-8BE5-8FA656DB452B}"/>
                </a:ext>
              </a:extLst>
            </p:cNvPr>
            <p:cNvSpPr/>
            <p:nvPr/>
          </p:nvSpPr>
          <p:spPr>
            <a:xfrm>
              <a:off x="5294471" y="7310751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7149" y="7144"/>
                    <a:pt x="58579" y="18574"/>
                    <a:pt x="58579" y="328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185AF59D-24B0-4718-8143-96FD093DC508}"/>
              </a:ext>
            </a:extLst>
          </p:cNvPr>
          <p:cNvGrpSpPr/>
          <p:nvPr/>
        </p:nvGrpSpPr>
        <p:grpSpPr>
          <a:xfrm>
            <a:off x="6328833" y="2242572"/>
            <a:ext cx="599560" cy="685214"/>
            <a:chOff x="5841206" y="7110726"/>
            <a:chExt cx="220027" cy="251460"/>
          </a:xfrm>
          <a:solidFill>
            <a:schemeClr val="accent1"/>
          </a:solidFill>
        </p:grpSpPr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7E1B7053-60BA-494E-992D-ABBDEC0C210F}"/>
                </a:ext>
              </a:extLst>
            </p:cNvPr>
            <p:cNvSpPr/>
            <p:nvPr/>
          </p:nvSpPr>
          <p:spPr>
            <a:xfrm>
              <a:off x="5841206" y="719073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9C0783CA-36B9-4DEE-B58D-3E184F363FE3}"/>
                </a:ext>
              </a:extLst>
            </p:cNvPr>
            <p:cNvSpPr/>
            <p:nvPr/>
          </p:nvSpPr>
          <p:spPr>
            <a:xfrm>
              <a:off x="5918358" y="7110726"/>
              <a:ext cx="142875" cy="76200"/>
            </a:xfrm>
            <a:custGeom>
              <a:avLst/>
              <a:gdLst>
                <a:gd name="connsiteX0" fmla="*/ 36671 w 142875"/>
                <a:gd name="connsiteY0" fmla="*/ 7144 h 76200"/>
                <a:gd name="connsiteX1" fmla="*/ 7144 w 142875"/>
                <a:gd name="connsiteY1" fmla="*/ 70009 h 76200"/>
                <a:gd name="connsiteX2" fmla="*/ 110014 w 142875"/>
                <a:gd name="connsiteY2" fmla="*/ 70009 h 76200"/>
                <a:gd name="connsiteX3" fmla="*/ 141446 w 1428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76200">
                  <a:moveTo>
                    <a:pt x="36671" y="7144"/>
                  </a:moveTo>
                  <a:lnTo>
                    <a:pt x="7144" y="70009"/>
                  </a:lnTo>
                  <a:lnTo>
                    <a:pt x="110014" y="70009"/>
                  </a:lnTo>
                  <a:lnTo>
                    <a:pt x="14144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69EDF615-57FA-478A-82E6-E6A84865A7A7}"/>
              </a:ext>
            </a:extLst>
          </p:cNvPr>
          <p:cNvGrpSpPr/>
          <p:nvPr/>
        </p:nvGrpSpPr>
        <p:grpSpPr>
          <a:xfrm>
            <a:off x="3074930" y="2215320"/>
            <a:ext cx="617730" cy="739720"/>
            <a:chOff x="5015388" y="7100248"/>
            <a:chExt cx="226695" cy="271463"/>
          </a:xfrm>
          <a:solidFill>
            <a:schemeClr val="accent1"/>
          </a:solidFill>
        </p:grpSpPr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567F1006-FD52-4540-B9EC-8C829D7CD5B7}"/>
                </a:ext>
              </a:extLst>
            </p:cNvPr>
            <p:cNvSpPr/>
            <p:nvPr/>
          </p:nvSpPr>
          <p:spPr>
            <a:xfrm>
              <a:off x="5015388" y="7100248"/>
              <a:ext cx="123825" cy="76200"/>
            </a:xfrm>
            <a:custGeom>
              <a:avLst/>
              <a:gdLst>
                <a:gd name="connsiteX0" fmla="*/ 36671 w 123825"/>
                <a:gd name="connsiteY0" fmla="*/ 7144 h 76200"/>
                <a:gd name="connsiteX1" fmla="*/ 7144 w 123825"/>
                <a:gd name="connsiteY1" fmla="*/ 70009 h 76200"/>
                <a:gd name="connsiteX2" fmla="*/ 86201 w 123825"/>
                <a:gd name="connsiteY2" fmla="*/ 70009 h 76200"/>
                <a:gd name="connsiteX3" fmla="*/ 116681 w 12382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76200">
                  <a:moveTo>
                    <a:pt x="36671" y="7144"/>
                  </a:moveTo>
                  <a:lnTo>
                    <a:pt x="7144" y="70009"/>
                  </a:lnTo>
                  <a:lnTo>
                    <a:pt x="86201" y="70009"/>
                  </a:lnTo>
                  <a:lnTo>
                    <a:pt x="11668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01AD9F7E-2D77-4B92-9AA5-4FDBD54D1B60}"/>
                </a:ext>
              </a:extLst>
            </p:cNvPr>
            <p:cNvSpPr/>
            <p:nvPr/>
          </p:nvSpPr>
          <p:spPr>
            <a:xfrm>
              <a:off x="5023008" y="7295511"/>
              <a:ext cx="219075" cy="76200"/>
            </a:xfrm>
            <a:custGeom>
              <a:avLst/>
              <a:gdLst>
                <a:gd name="connsiteX0" fmla="*/ 36671 w 219075"/>
                <a:gd name="connsiteY0" fmla="*/ 7144 h 76200"/>
                <a:gd name="connsiteX1" fmla="*/ 7144 w 219075"/>
                <a:gd name="connsiteY1" fmla="*/ 70961 h 76200"/>
                <a:gd name="connsiteX2" fmla="*/ 182404 w 219075"/>
                <a:gd name="connsiteY2" fmla="*/ 70961 h 76200"/>
                <a:gd name="connsiteX3" fmla="*/ 212884 w 2190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76200">
                  <a:moveTo>
                    <a:pt x="36671" y="7144"/>
                  </a:moveTo>
                  <a:lnTo>
                    <a:pt x="7144" y="70961"/>
                  </a:lnTo>
                  <a:lnTo>
                    <a:pt x="182404" y="70961"/>
                  </a:lnTo>
                  <a:lnTo>
                    <a:pt x="21288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A818CA10-50FA-4CF7-9386-BB99D1F6F243}"/>
                </a:ext>
              </a:extLst>
            </p:cNvPr>
            <p:cNvSpPr/>
            <p:nvPr/>
          </p:nvSpPr>
          <p:spPr>
            <a:xfrm>
              <a:off x="5072538" y="710691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4695A5D1-7119-4EE2-B759-06ADD4466500}"/>
              </a:ext>
            </a:extLst>
          </p:cNvPr>
          <p:cNvGrpSpPr/>
          <p:nvPr/>
        </p:nvGrpSpPr>
        <p:grpSpPr>
          <a:xfrm>
            <a:off x="7452617" y="2235264"/>
            <a:ext cx="479088" cy="699830"/>
            <a:chOff x="6052105" y="7119649"/>
            <a:chExt cx="175816" cy="256824"/>
          </a:xfrm>
          <a:solidFill>
            <a:schemeClr val="accent1"/>
          </a:solidFill>
        </p:grpSpPr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A8BA666D-70BD-4EF6-88B7-52F65804EB5E}"/>
                </a:ext>
              </a:extLst>
            </p:cNvPr>
            <p:cNvSpPr/>
            <p:nvPr/>
          </p:nvSpPr>
          <p:spPr>
            <a:xfrm>
              <a:off x="6113621" y="7205023"/>
              <a:ext cx="114300" cy="171450"/>
            </a:xfrm>
            <a:custGeom>
              <a:avLst/>
              <a:gdLst>
                <a:gd name="connsiteX0" fmla="*/ 78581 w 114300"/>
                <a:gd name="connsiteY0" fmla="*/ 7144 h 171450"/>
                <a:gd name="connsiteX1" fmla="*/ 107156 w 114300"/>
                <a:gd name="connsiteY1" fmla="*/ 83344 h 171450"/>
                <a:gd name="connsiteX2" fmla="*/ 7144 w 114300"/>
                <a:gd name="connsiteY2" fmla="*/ 164306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78581" y="7144"/>
                  </a:moveTo>
                  <a:cubicBezTo>
                    <a:pt x="98584" y="26194"/>
                    <a:pt x="110014" y="53816"/>
                    <a:pt x="107156" y="83344"/>
                  </a:cubicBezTo>
                  <a:cubicBezTo>
                    <a:pt x="102394" y="132874"/>
                    <a:pt x="57626" y="170021"/>
                    <a:pt x="7144" y="164306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A1836196-77BB-4F30-92E9-AB5C890CCCE7}"/>
                </a:ext>
              </a:extLst>
            </p:cNvPr>
            <p:cNvSpPr/>
            <p:nvPr/>
          </p:nvSpPr>
          <p:spPr>
            <a:xfrm>
              <a:off x="6052105" y="7119649"/>
              <a:ext cx="161925" cy="247650"/>
            </a:xfrm>
            <a:custGeom>
              <a:avLst/>
              <a:gdLst>
                <a:gd name="connsiteX0" fmla="*/ 159147 w 161925"/>
                <a:gd name="connsiteY0" fmla="*/ 7745 h 247650"/>
                <a:gd name="connsiteX1" fmla="*/ 43895 w 161925"/>
                <a:gd name="connsiteY1" fmla="*/ 50608 h 247650"/>
                <a:gd name="connsiteX2" fmla="*/ 50562 w 161925"/>
                <a:gd name="connsiteY2" fmla="*/ 24491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247650">
                  <a:moveTo>
                    <a:pt x="159147" y="7745"/>
                  </a:moveTo>
                  <a:cubicBezTo>
                    <a:pt x="118190" y="3935"/>
                    <a:pt x="75327" y="18223"/>
                    <a:pt x="43895" y="50608"/>
                  </a:cubicBezTo>
                  <a:cubicBezTo>
                    <a:pt x="-7540" y="105853"/>
                    <a:pt x="-4683" y="193483"/>
                    <a:pt x="50562" y="24491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76AE5AA2-DA09-4F5A-9C26-F06FF5C43780}"/>
              </a:ext>
            </a:extLst>
          </p:cNvPr>
          <p:cNvGrpSpPr/>
          <p:nvPr/>
        </p:nvGrpSpPr>
        <p:grpSpPr>
          <a:xfrm flipH="1">
            <a:off x="10743802" y="2239185"/>
            <a:ext cx="476492" cy="691988"/>
            <a:chOff x="6686470" y="7116812"/>
            <a:chExt cx="174863" cy="253946"/>
          </a:xfrm>
          <a:solidFill>
            <a:schemeClr val="accent1"/>
          </a:solidFill>
        </p:grpSpPr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4EC5521A-7FBC-4590-B82F-62A37A9CCD1D}"/>
                </a:ext>
              </a:extLst>
            </p:cNvPr>
            <p:cNvSpPr/>
            <p:nvPr/>
          </p:nvSpPr>
          <p:spPr>
            <a:xfrm>
              <a:off x="6747033" y="7116812"/>
              <a:ext cx="114300" cy="171450"/>
            </a:xfrm>
            <a:custGeom>
              <a:avLst/>
              <a:gdLst>
                <a:gd name="connsiteX0" fmla="*/ 78581 w 114300"/>
                <a:gd name="connsiteY0" fmla="*/ 164887 h 171450"/>
                <a:gd name="connsiteX1" fmla="*/ 107156 w 114300"/>
                <a:gd name="connsiteY1" fmla="*/ 88687 h 171450"/>
                <a:gd name="connsiteX2" fmla="*/ 7144 w 114300"/>
                <a:gd name="connsiteY2" fmla="*/ 77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78581" y="164887"/>
                  </a:moveTo>
                  <a:cubicBezTo>
                    <a:pt x="98584" y="145837"/>
                    <a:pt x="110014" y="118215"/>
                    <a:pt x="107156" y="88687"/>
                  </a:cubicBezTo>
                  <a:cubicBezTo>
                    <a:pt x="102394" y="39157"/>
                    <a:pt x="57626" y="2010"/>
                    <a:pt x="7144" y="772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43BB6011-2113-4BC9-A6CE-6C51E653503D}"/>
                </a:ext>
              </a:extLst>
            </p:cNvPr>
            <p:cNvSpPr/>
            <p:nvPr/>
          </p:nvSpPr>
          <p:spPr>
            <a:xfrm>
              <a:off x="6686470" y="7123108"/>
              <a:ext cx="161925" cy="247650"/>
            </a:xfrm>
            <a:custGeom>
              <a:avLst/>
              <a:gdLst>
                <a:gd name="connsiteX0" fmla="*/ 158195 w 161925"/>
                <a:gd name="connsiteY0" fmla="*/ 244316 h 247650"/>
                <a:gd name="connsiteX1" fmla="*/ 43895 w 161925"/>
                <a:gd name="connsiteY1" fmla="*/ 201454 h 247650"/>
                <a:gd name="connsiteX2" fmla="*/ 50562 w 161925"/>
                <a:gd name="connsiteY2" fmla="*/ 714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247650">
                  <a:moveTo>
                    <a:pt x="158195" y="244316"/>
                  </a:moveTo>
                  <a:cubicBezTo>
                    <a:pt x="117237" y="248126"/>
                    <a:pt x="74375" y="233839"/>
                    <a:pt x="43895" y="201454"/>
                  </a:cubicBezTo>
                  <a:cubicBezTo>
                    <a:pt x="-7540" y="146209"/>
                    <a:pt x="-4683" y="58579"/>
                    <a:pt x="50562" y="714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9ED53D94-06A9-4F65-8139-39FBCBD74EB9}"/>
              </a:ext>
            </a:extLst>
          </p:cNvPr>
          <p:cNvGrpSpPr/>
          <p:nvPr/>
        </p:nvGrpSpPr>
        <p:grpSpPr>
          <a:xfrm>
            <a:off x="8456915" y="2325630"/>
            <a:ext cx="604752" cy="519100"/>
            <a:chOff x="6237446" y="7169781"/>
            <a:chExt cx="221932" cy="190500"/>
          </a:xfrm>
          <a:solidFill>
            <a:schemeClr val="accent1"/>
          </a:solidFill>
        </p:grpSpPr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6000C634-B315-4C42-9811-722F0EAC8F66}"/>
                </a:ext>
              </a:extLst>
            </p:cNvPr>
            <p:cNvSpPr/>
            <p:nvPr/>
          </p:nvSpPr>
          <p:spPr>
            <a:xfrm>
              <a:off x="6287928" y="7169781"/>
              <a:ext cx="171450" cy="190500"/>
            </a:xfrm>
            <a:custGeom>
              <a:avLst/>
              <a:gdLst>
                <a:gd name="connsiteX0" fmla="*/ 85249 w 171450"/>
                <a:gd name="connsiteY0" fmla="*/ 7144 h 190500"/>
                <a:gd name="connsiteX1" fmla="*/ 7144 w 171450"/>
                <a:gd name="connsiteY1" fmla="*/ 188119 h 190500"/>
                <a:gd name="connsiteX2" fmla="*/ 85249 w 171450"/>
                <a:gd name="connsiteY2" fmla="*/ 188119 h 190500"/>
                <a:gd name="connsiteX3" fmla="*/ 165259 w 171450"/>
                <a:gd name="connsiteY3" fmla="*/ 714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90500">
                  <a:moveTo>
                    <a:pt x="85249" y="7144"/>
                  </a:moveTo>
                  <a:lnTo>
                    <a:pt x="7144" y="188119"/>
                  </a:lnTo>
                  <a:lnTo>
                    <a:pt x="85249" y="188119"/>
                  </a:lnTo>
                  <a:lnTo>
                    <a:pt x="16525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4D8AE307-E113-4C4E-90B0-A51D046F2EA8}"/>
                </a:ext>
              </a:extLst>
            </p:cNvPr>
            <p:cNvSpPr/>
            <p:nvPr/>
          </p:nvSpPr>
          <p:spPr>
            <a:xfrm>
              <a:off x="6237446" y="7169781"/>
              <a:ext cx="114300" cy="66675"/>
            </a:xfrm>
            <a:custGeom>
              <a:avLst/>
              <a:gdLst>
                <a:gd name="connsiteX0" fmla="*/ 86201 w 114300"/>
                <a:gd name="connsiteY0" fmla="*/ 69056 h 66675"/>
                <a:gd name="connsiteX1" fmla="*/ 113824 w 114300"/>
                <a:gd name="connsiteY1" fmla="*/ 7144 h 66675"/>
                <a:gd name="connsiteX2" fmla="*/ 33814 w 114300"/>
                <a:gd name="connsiteY2" fmla="*/ 7144 h 66675"/>
                <a:gd name="connsiteX3" fmla="*/ 7144 w 114300"/>
                <a:gd name="connsiteY3" fmla="*/ 6905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66675">
                  <a:moveTo>
                    <a:pt x="86201" y="69056"/>
                  </a:moveTo>
                  <a:lnTo>
                    <a:pt x="113824" y="7144"/>
                  </a:lnTo>
                  <a:lnTo>
                    <a:pt x="33814" y="7144"/>
                  </a:lnTo>
                  <a:lnTo>
                    <a:pt x="7144" y="690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2910738F-0583-48BB-B7E5-4F62733CCD6F}"/>
              </a:ext>
            </a:extLst>
          </p:cNvPr>
          <p:cNvGrpSpPr/>
          <p:nvPr/>
        </p:nvGrpSpPr>
        <p:grpSpPr>
          <a:xfrm>
            <a:off x="9611244" y="2158217"/>
            <a:ext cx="607350" cy="853924"/>
            <a:chOff x="7167086" y="7052623"/>
            <a:chExt cx="222885" cy="313373"/>
          </a:xfrm>
          <a:solidFill>
            <a:schemeClr val="accent1"/>
          </a:solidFill>
        </p:grpSpPr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BC17BEE2-002B-4F19-9D93-D7FC88017955}"/>
                </a:ext>
              </a:extLst>
            </p:cNvPr>
            <p:cNvSpPr/>
            <p:nvPr/>
          </p:nvSpPr>
          <p:spPr>
            <a:xfrm>
              <a:off x="7285196" y="7165971"/>
              <a:ext cx="104775" cy="200025"/>
            </a:xfrm>
            <a:custGeom>
              <a:avLst/>
              <a:gdLst>
                <a:gd name="connsiteX0" fmla="*/ 7144 w 104775"/>
                <a:gd name="connsiteY0" fmla="*/ 7144 h 200025"/>
                <a:gd name="connsiteX1" fmla="*/ 103346 w 104775"/>
                <a:gd name="connsiteY1" fmla="*/ 103346 h 200025"/>
                <a:gd name="connsiteX2" fmla="*/ 7144 w 104775"/>
                <a:gd name="connsiteY2" fmla="*/ 19954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200025">
                  <a:moveTo>
                    <a:pt x="7144" y="7144"/>
                  </a:moveTo>
                  <a:cubicBezTo>
                    <a:pt x="60484" y="7144"/>
                    <a:pt x="103346" y="50006"/>
                    <a:pt x="103346" y="103346"/>
                  </a:cubicBezTo>
                  <a:cubicBezTo>
                    <a:pt x="103346" y="156686"/>
                    <a:pt x="60484" y="199549"/>
                    <a:pt x="7144" y="19954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CC36DCD1-4EFC-4EA5-84EE-00864AF36B82}"/>
                </a:ext>
              </a:extLst>
            </p:cNvPr>
            <p:cNvSpPr/>
            <p:nvPr/>
          </p:nvSpPr>
          <p:spPr>
            <a:xfrm>
              <a:off x="7282338" y="7052623"/>
              <a:ext cx="57150" cy="104775"/>
            </a:xfrm>
            <a:custGeom>
              <a:avLst/>
              <a:gdLst>
                <a:gd name="connsiteX0" fmla="*/ 7144 w 57150"/>
                <a:gd name="connsiteY0" fmla="*/ 7144 h 104775"/>
                <a:gd name="connsiteX1" fmla="*/ 53816 w 57150"/>
                <a:gd name="connsiteY1" fmla="*/ 53816 h 104775"/>
                <a:gd name="connsiteX2" fmla="*/ 7144 w 57150"/>
                <a:gd name="connsiteY2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04775">
                  <a:moveTo>
                    <a:pt x="7144" y="7144"/>
                  </a:moveTo>
                  <a:cubicBezTo>
                    <a:pt x="32861" y="7144"/>
                    <a:pt x="53816" y="28099"/>
                    <a:pt x="53816" y="53816"/>
                  </a:cubicBezTo>
                  <a:cubicBezTo>
                    <a:pt x="53816" y="79534"/>
                    <a:pt x="32861" y="100489"/>
                    <a:pt x="7144" y="10048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78A45D7E-488A-40AF-BAFF-5CE63B5A073B}"/>
                </a:ext>
              </a:extLst>
            </p:cNvPr>
            <p:cNvSpPr/>
            <p:nvPr/>
          </p:nvSpPr>
          <p:spPr>
            <a:xfrm>
              <a:off x="7167086" y="7165971"/>
              <a:ext cx="104775" cy="200025"/>
            </a:xfrm>
            <a:custGeom>
              <a:avLst/>
              <a:gdLst>
                <a:gd name="connsiteX0" fmla="*/ 103346 w 104775"/>
                <a:gd name="connsiteY0" fmla="*/ 7144 h 200025"/>
                <a:gd name="connsiteX1" fmla="*/ 7144 w 104775"/>
                <a:gd name="connsiteY1" fmla="*/ 103346 h 200025"/>
                <a:gd name="connsiteX2" fmla="*/ 103346 w 104775"/>
                <a:gd name="connsiteY2" fmla="*/ 19954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200025">
                  <a:moveTo>
                    <a:pt x="103346" y="7144"/>
                  </a:moveTo>
                  <a:cubicBezTo>
                    <a:pt x="50006" y="7144"/>
                    <a:pt x="7144" y="50006"/>
                    <a:pt x="7144" y="103346"/>
                  </a:cubicBezTo>
                  <a:cubicBezTo>
                    <a:pt x="7144" y="156686"/>
                    <a:pt x="50006" y="199549"/>
                    <a:pt x="103346" y="19954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6607D1AD-E139-46CE-BCCB-7AD10A3EA9BE}"/>
                </a:ext>
              </a:extLst>
            </p:cNvPr>
            <p:cNvSpPr/>
            <p:nvPr/>
          </p:nvSpPr>
          <p:spPr>
            <a:xfrm>
              <a:off x="7218521" y="7052623"/>
              <a:ext cx="57150" cy="104775"/>
            </a:xfrm>
            <a:custGeom>
              <a:avLst/>
              <a:gdLst>
                <a:gd name="connsiteX0" fmla="*/ 53816 w 57150"/>
                <a:gd name="connsiteY0" fmla="*/ 7144 h 104775"/>
                <a:gd name="connsiteX1" fmla="*/ 7144 w 57150"/>
                <a:gd name="connsiteY1" fmla="*/ 53816 h 104775"/>
                <a:gd name="connsiteX2" fmla="*/ 53816 w 57150"/>
                <a:gd name="connsiteY2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04775">
                  <a:moveTo>
                    <a:pt x="53816" y="7144"/>
                  </a:moveTo>
                  <a:cubicBezTo>
                    <a:pt x="28099" y="7144"/>
                    <a:pt x="7144" y="28099"/>
                    <a:pt x="7144" y="53816"/>
                  </a:cubicBezTo>
                  <a:cubicBezTo>
                    <a:pt x="7144" y="79534"/>
                    <a:pt x="28099" y="100489"/>
                    <a:pt x="53816" y="10048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F73196D2-E821-4D6C-A6BD-03963D5FC3C0}"/>
              </a:ext>
            </a:extLst>
          </p:cNvPr>
          <p:cNvGrpSpPr/>
          <p:nvPr/>
        </p:nvGrpSpPr>
        <p:grpSpPr>
          <a:xfrm>
            <a:off x="948169" y="2282295"/>
            <a:ext cx="601144" cy="605768"/>
            <a:chOff x="6906473" y="7154541"/>
            <a:chExt cx="220608" cy="222305"/>
          </a:xfrm>
          <a:solidFill>
            <a:schemeClr val="accent1"/>
          </a:solidFill>
        </p:grpSpPr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3106D43A-2B71-4132-95A4-919DCDF03942}"/>
                </a:ext>
              </a:extLst>
            </p:cNvPr>
            <p:cNvSpPr/>
            <p:nvPr/>
          </p:nvSpPr>
          <p:spPr>
            <a:xfrm>
              <a:off x="7012781" y="7154541"/>
              <a:ext cx="114300" cy="200025"/>
            </a:xfrm>
            <a:custGeom>
              <a:avLst/>
              <a:gdLst>
                <a:gd name="connsiteX0" fmla="*/ 26194 w 114300"/>
                <a:gd name="connsiteY0" fmla="*/ 7144 h 200025"/>
                <a:gd name="connsiteX1" fmla="*/ 110966 w 114300"/>
                <a:gd name="connsiteY1" fmla="*/ 110966 h 200025"/>
                <a:gd name="connsiteX2" fmla="*/ 7144 w 114300"/>
                <a:gd name="connsiteY2" fmla="*/ 19573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26194" y="7144"/>
                  </a:moveTo>
                  <a:cubicBezTo>
                    <a:pt x="78581" y="12859"/>
                    <a:pt x="115729" y="59531"/>
                    <a:pt x="110966" y="110966"/>
                  </a:cubicBezTo>
                  <a:cubicBezTo>
                    <a:pt x="105251" y="163354"/>
                    <a:pt x="58579" y="200501"/>
                    <a:pt x="7144" y="19573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FC18378B-005A-4847-B58A-E78609D82E2A}"/>
                </a:ext>
              </a:extLst>
            </p:cNvPr>
            <p:cNvSpPr/>
            <p:nvPr/>
          </p:nvSpPr>
          <p:spPr>
            <a:xfrm>
              <a:off x="6906473" y="7176821"/>
              <a:ext cx="114300" cy="200025"/>
            </a:xfrm>
            <a:custGeom>
              <a:avLst/>
              <a:gdLst>
                <a:gd name="connsiteX0" fmla="*/ 112499 w 114300"/>
                <a:gd name="connsiteY0" fmla="*/ 7724 h 200025"/>
                <a:gd name="connsiteX1" fmla="*/ 7724 w 114300"/>
                <a:gd name="connsiteY1" fmla="*/ 91544 h 200025"/>
                <a:gd name="connsiteX2" fmla="*/ 91544 w 114300"/>
                <a:gd name="connsiteY2" fmla="*/ 19631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112499" y="7724"/>
                  </a:moveTo>
                  <a:cubicBezTo>
                    <a:pt x="60111" y="2009"/>
                    <a:pt x="13439" y="39156"/>
                    <a:pt x="7724" y="91544"/>
                  </a:cubicBezTo>
                  <a:cubicBezTo>
                    <a:pt x="2009" y="143931"/>
                    <a:pt x="39156" y="190604"/>
                    <a:pt x="91544" y="19631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6" name="Graphique 100">
            <a:extLst>
              <a:ext uri="{FF2B5EF4-FFF2-40B4-BE49-F238E27FC236}">
                <a16:creationId xmlns:a16="http://schemas.microsoft.com/office/drawing/2014/main" id="{25183B28-A952-4C73-97C2-4E396784AFA6}"/>
              </a:ext>
            </a:extLst>
          </p:cNvPr>
          <p:cNvGrpSpPr/>
          <p:nvPr/>
        </p:nvGrpSpPr>
        <p:grpSpPr>
          <a:xfrm>
            <a:off x="5154361" y="2299675"/>
            <a:ext cx="622920" cy="571010"/>
            <a:chOff x="5036010" y="2881236"/>
            <a:chExt cx="859622" cy="787987"/>
          </a:xfrm>
          <a:solidFill>
            <a:schemeClr val="accent1"/>
          </a:solidFill>
        </p:grpSpPr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E43E9422-8D0D-4BC5-9AC9-2E55BA503F45}"/>
                </a:ext>
              </a:extLst>
            </p:cNvPr>
            <p:cNvSpPr/>
            <p:nvPr/>
          </p:nvSpPr>
          <p:spPr>
            <a:xfrm>
              <a:off x="4935273" y="2780499"/>
              <a:ext cx="429811" cy="787987"/>
            </a:xfrm>
            <a:custGeom>
              <a:avLst/>
              <a:gdLst>
                <a:gd name="connsiteX0" fmla="*/ 337133 w 429811"/>
                <a:gd name="connsiteY0" fmla="*/ 100737 h 787987"/>
                <a:gd name="connsiteX1" fmla="*/ 337133 w 429811"/>
                <a:gd name="connsiteY1" fmla="*/ 709636 h 787987"/>
                <a:gd name="connsiteX2" fmla="*/ 100737 w 429811"/>
                <a:gd name="connsiteY2" fmla="*/ 709636 h 78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811" h="787987">
                  <a:moveTo>
                    <a:pt x="337133" y="100737"/>
                  </a:moveTo>
                  <a:lnTo>
                    <a:pt x="337133" y="709636"/>
                  </a:lnTo>
                  <a:lnTo>
                    <a:pt x="100737" y="709636"/>
                  </a:lnTo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E5D4EA19-01CA-4BCA-A42A-1E6A5F5CF5D8}"/>
                </a:ext>
              </a:extLst>
            </p:cNvPr>
            <p:cNvSpPr/>
            <p:nvPr/>
          </p:nvSpPr>
          <p:spPr>
            <a:xfrm>
              <a:off x="5246886" y="2780499"/>
              <a:ext cx="429811" cy="967075"/>
            </a:xfrm>
            <a:custGeom>
              <a:avLst/>
              <a:gdLst>
                <a:gd name="connsiteX0" fmla="*/ 100737 w 429811"/>
                <a:gd name="connsiteY0" fmla="*/ 100737 h 967074"/>
                <a:gd name="connsiteX1" fmla="*/ 337133 w 429811"/>
                <a:gd name="connsiteY1" fmla="*/ 100737 h 967074"/>
                <a:gd name="connsiteX2" fmla="*/ 337133 w 429811"/>
                <a:gd name="connsiteY2" fmla="*/ 881560 h 967074"/>
                <a:gd name="connsiteX3" fmla="*/ 100737 w 429811"/>
                <a:gd name="connsiteY3" fmla="*/ 881560 h 96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811" h="967074">
                  <a:moveTo>
                    <a:pt x="100737" y="100737"/>
                  </a:moveTo>
                  <a:lnTo>
                    <a:pt x="337133" y="100737"/>
                  </a:lnTo>
                  <a:lnTo>
                    <a:pt x="337133" y="881560"/>
                  </a:lnTo>
                  <a:lnTo>
                    <a:pt x="100737" y="881560"/>
                  </a:lnTo>
                  <a:close/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C4A58228-F572-4A30-B32B-C6D59BE15D2D}"/>
                </a:ext>
              </a:extLst>
            </p:cNvPr>
            <p:cNvSpPr/>
            <p:nvPr/>
          </p:nvSpPr>
          <p:spPr>
            <a:xfrm>
              <a:off x="5551335" y="3153002"/>
              <a:ext cx="429811" cy="429811"/>
            </a:xfrm>
            <a:custGeom>
              <a:avLst/>
              <a:gdLst>
                <a:gd name="connsiteX0" fmla="*/ 100737 w 429811"/>
                <a:gd name="connsiteY0" fmla="*/ 100737 h 429811"/>
                <a:gd name="connsiteX1" fmla="*/ 344297 w 429811"/>
                <a:gd name="connsiteY1" fmla="*/ 100737 h 429811"/>
                <a:gd name="connsiteX2" fmla="*/ 344297 w 429811"/>
                <a:gd name="connsiteY2" fmla="*/ 337133 h 429811"/>
                <a:gd name="connsiteX3" fmla="*/ 100737 w 429811"/>
                <a:gd name="connsiteY3" fmla="*/ 337133 h 42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811" h="429811">
                  <a:moveTo>
                    <a:pt x="100737" y="100737"/>
                  </a:moveTo>
                  <a:lnTo>
                    <a:pt x="344297" y="100737"/>
                  </a:lnTo>
                  <a:lnTo>
                    <a:pt x="344297" y="337133"/>
                  </a:lnTo>
                  <a:lnTo>
                    <a:pt x="100737" y="337133"/>
                  </a:lnTo>
                  <a:close/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F8196040-092F-4A80-9486-8EE327CEADA7}"/>
              </a:ext>
            </a:extLst>
          </p:cNvPr>
          <p:cNvGrpSpPr/>
          <p:nvPr/>
        </p:nvGrpSpPr>
        <p:grpSpPr>
          <a:xfrm>
            <a:off x="2073056" y="599054"/>
            <a:ext cx="474980" cy="596966"/>
            <a:chOff x="4798218" y="7145968"/>
            <a:chExt cx="174308" cy="219075"/>
          </a:xfrm>
        </p:grpSpPr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B7709A59-0EFC-4746-95F2-05860F6EB4B6}"/>
                </a:ext>
              </a:extLst>
            </p:cNvPr>
            <p:cNvSpPr/>
            <p:nvPr/>
          </p:nvSpPr>
          <p:spPr>
            <a:xfrm>
              <a:off x="4798218" y="7145968"/>
              <a:ext cx="76200" cy="85725"/>
            </a:xfrm>
            <a:custGeom>
              <a:avLst/>
              <a:gdLst>
                <a:gd name="connsiteX0" fmla="*/ 74771 w 76200"/>
                <a:gd name="connsiteY0" fmla="*/ 7144 h 85725"/>
                <a:gd name="connsiteX1" fmla="*/ 7144 w 76200"/>
                <a:gd name="connsiteY1" fmla="*/ 47149 h 85725"/>
                <a:gd name="connsiteX2" fmla="*/ 74771 w 76200"/>
                <a:gd name="connsiteY2" fmla="*/ 84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85725">
                  <a:moveTo>
                    <a:pt x="74771" y="7144"/>
                  </a:moveTo>
                  <a:lnTo>
                    <a:pt x="7144" y="47149"/>
                  </a:lnTo>
                  <a:lnTo>
                    <a:pt x="74771" y="84296"/>
                  </a:lnTo>
                  <a:close/>
                </a:path>
              </a:pathLst>
            </a:custGeom>
            <a:solidFill>
              <a:srgbClr val="00A9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3B865F74-CA98-44D5-8484-F46DA83A7AD8}"/>
                </a:ext>
              </a:extLst>
            </p:cNvPr>
            <p:cNvSpPr/>
            <p:nvPr/>
          </p:nvSpPr>
          <p:spPr>
            <a:xfrm>
              <a:off x="4886801" y="7145968"/>
              <a:ext cx="85725" cy="219075"/>
            </a:xfrm>
            <a:custGeom>
              <a:avLst/>
              <a:gdLst>
                <a:gd name="connsiteX0" fmla="*/ 7144 w 85725"/>
                <a:gd name="connsiteY0" fmla="*/ 7144 h 219075"/>
                <a:gd name="connsiteX1" fmla="*/ 9049 w 85725"/>
                <a:gd name="connsiteY1" fmla="*/ 221456 h 219075"/>
                <a:gd name="connsiteX2" fmla="*/ 87154 w 85725"/>
                <a:gd name="connsiteY2" fmla="*/ 221456 h 219075"/>
                <a:gd name="connsiteX3" fmla="*/ 87154 w 85725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219075">
                  <a:moveTo>
                    <a:pt x="7144" y="7144"/>
                  </a:moveTo>
                  <a:lnTo>
                    <a:pt x="9049" y="221456"/>
                  </a:lnTo>
                  <a:lnTo>
                    <a:pt x="87154" y="221456"/>
                  </a:lnTo>
                  <a:lnTo>
                    <a:pt x="87154" y="7144"/>
                  </a:lnTo>
                  <a:close/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356FD848-853C-41EA-A944-36C451B9DC40}"/>
              </a:ext>
            </a:extLst>
          </p:cNvPr>
          <p:cNvGrpSpPr/>
          <p:nvPr/>
        </p:nvGrpSpPr>
        <p:grpSpPr>
          <a:xfrm>
            <a:off x="4210186" y="530274"/>
            <a:ext cx="425662" cy="734528"/>
            <a:chOff x="5294471" y="7105963"/>
            <a:chExt cx="156210" cy="269558"/>
          </a:xfrm>
        </p:grpSpPr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FD3D2877-58C6-4999-97CA-E05AA22F93A3}"/>
                </a:ext>
              </a:extLst>
            </p:cNvPr>
            <p:cNvSpPr/>
            <p:nvPr/>
          </p:nvSpPr>
          <p:spPr>
            <a:xfrm>
              <a:off x="5364956" y="7213596"/>
              <a:ext cx="85725" cy="161925"/>
            </a:xfrm>
            <a:custGeom>
              <a:avLst/>
              <a:gdLst>
                <a:gd name="connsiteX0" fmla="*/ 7144 w 85725"/>
                <a:gd name="connsiteY0" fmla="*/ 7144 h 161925"/>
                <a:gd name="connsiteX1" fmla="*/ 81439 w 85725"/>
                <a:gd name="connsiteY1" fmla="*/ 81439 h 161925"/>
                <a:gd name="connsiteX2" fmla="*/ 7144 w 85725"/>
                <a:gd name="connsiteY2" fmla="*/ 1557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144" y="7144"/>
                  </a:moveTo>
                  <a:cubicBezTo>
                    <a:pt x="48101" y="7144"/>
                    <a:pt x="81439" y="40481"/>
                    <a:pt x="81439" y="81439"/>
                  </a:cubicBezTo>
                  <a:cubicBezTo>
                    <a:pt x="81439" y="122396"/>
                    <a:pt x="48101" y="155734"/>
                    <a:pt x="7144" y="155734"/>
                  </a:cubicBezTo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F1C0F183-3E15-4E5F-A9CC-69D0DA7B80AE}"/>
                </a:ext>
              </a:extLst>
            </p:cNvPr>
            <p:cNvSpPr/>
            <p:nvPr/>
          </p:nvSpPr>
          <p:spPr>
            <a:xfrm>
              <a:off x="5364956" y="7105963"/>
              <a:ext cx="57150" cy="95250"/>
            </a:xfrm>
            <a:custGeom>
              <a:avLst/>
              <a:gdLst>
                <a:gd name="connsiteX0" fmla="*/ 7144 w 57150"/>
                <a:gd name="connsiteY0" fmla="*/ 7144 h 95250"/>
                <a:gd name="connsiteX1" fmla="*/ 50959 w 57150"/>
                <a:gd name="connsiteY1" fmla="*/ 50959 h 95250"/>
                <a:gd name="connsiteX2" fmla="*/ 7144 w 57150"/>
                <a:gd name="connsiteY2" fmla="*/ 947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95250">
                  <a:moveTo>
                    <a:pt x="7144" y="7144"/>
                  </a:moveTo>
                  <a:cubicBezTo>
                    <a:pt x="31909" y="7144"/>
                    <a:pt x="50959" y="27146"/>
                    <a:pt x="50959" y="50959"/>
                  </a:cubicBezTo>
                  <a:cubicBezTo>
                    <a:pt x="50959" y="75724"/>
                    <a:pt x="30956" y="94774"/>
                    <a:pt x="7144" y="94774"/>
                  </a:cubicBezTo>
                </a:path>
              </a:pathLst>
            </a:custGeom>
            <a:solidFill>
              <a:srgbClr val="008C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E42E2166-126F-4FE5-A570-8C92E487A6CE}"/>
                </a:ext>
              </a:extLst>
            </p:cNvPr>
            <p:cNvSpPr/>
            <p:nvPr/>
          </p:nvSpPr>
          <p:spPr>
            <a:xfrm>
              <a:off x="5297328" y="7105963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6196" y="7144"/>
                    <a:pt x="58579" y="18574"/>
                    <a:pt x="58579" y="32861"/>
                  </a:cubicBezTo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09DC6295-DC1E-42B7-B2F0-BC51D5606716}"/>
                </a:ext>
              </a:extLst>
            </p:cNvPr>
            <p:cNvSpPr/>
            <p:nvPr/>
          </p:nvSpPr>
          <p:spPr>
            <a:xfrm>
              <a:off x="5294471" y="7310751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7149" y="7144"/>
                    <a:pt x="58579" y="18574"/>
                    <a:pt x="58579" y="32861"/>
                  </a:cubicBezTo>
                </a:path>
              </a:pathLst>
            </a:custGeom>
            <a:solidFill>
              <a:srgbClr val="008C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24418D43-D3DF-4832-8CCC-3A2A6DEB069E}"/>
              </a:ext>
            </a:extLst>
          </p:cNvPr>
          <p:cNvGrpSpPr/>
          <p:nvPr/>
        </p:nvGrpSpPr>
        <p:grpSpPr>
          <a:xfrm>
            <a:off x="6328833" y="554930"/>
            <a:ext cx="599560" cy="685214"/>
            <a:chOff x="5841206" y="7110726"/>
            <a:chExt cx="220027" cy="251460"/>
          </a:xfrm>
        </p:grpSpPr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28E0BE83-D8EB-4058-A43A-9030013A5E76}"/>
                </a:ext>
              </a:extLst>
            </p:cNvPr>
            <p:cNvSpPr/>
            <p:nvPr/>
          </p:nvSpPr>
          <p:spPr>
            <a:xfrm>
              <a:off x="5841206" y="719073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734FAE93-CBF9-4A0D-8FCA-47DDF35C96D9}"/>
                </a:ext>
              </a:extLst>
            </p:cNvPr>
            <p:cNvSpPr/>
            <p:nvPr/>
          </p:nvSpPr>
          <p:spPr>
            <a:xfrm>
              <a:off x="5918358" y="7110726"/>
              <a:ext cx="142875" cy="76200"/>
            </a:xfrm>
            <a:custGeom>
              <a:avLst/>
              <a:gdLst>
                <a:gd name="connsiteX0" fmla="*/ 36671 w 142875"/>
                <a:gd name="connsiteY0" fmla="*/ 7144 h 76200"/>
                <a:gd name="connsiteX1" fmla="*/ 7144 w 142875"/>
                <a:gd name="connsiteY1" fmla="*/ 70009 h 76200"/>
                <a:gd name="connsiteX2" fmla="*/ 110014 w 142875"/>
                <a:gd name="connsiteY2" fmla="*/ 70009 h 76200"/>
                <a:gd name="connsiteX3" fmla="*/ 141446 w 1428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76200">
                  <a:moveTo>
                    <a:pt x="36671" y="7144"/>
                  </a:moveTo>
                  <a:lnTo>
                    <a:pt x="7144" y="70009"/>
                  </a:lnTo>
                  <a:lnTo>
                    <a:pt x="110014" y="70009"/>
                  </a:lnTo>
                  <a:lnTo>
                    <a:pt x="141446" y="7144"/>
                  </a:lnTo>
                  <a:close/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809A1CBB-C15A-40BE-A92D-2B2C7355A33F}"/>
              </a:ext>
            </a:extLst>
          </p:cNvPr>
          <p:cNvGrpSpPr/>
          <p:nvPr/>
        </p:nvGrpSpPr>
        <p:grpSpPr>
          <a:xfrm>
            <a:off x="3074930" y="527678"/>
            <a:ext cx="617730" cy="739720"/>
            <a:chOff x="5015388" y="7100248"/>
            <a:chExt cx="226695" cy="271463"/>
          </a:xfrm>
        </p:grpSpPr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B23E3655-D726-4C6D-BFEB-43B56CAA683C}"/>
                </a:ext>
              </a:extLst>
            </p:cNvPr>
            <p:cNvSpPr/>
            <p:nvPr/>
          </p:nvSpPr>
          <p:spPr>
            <a:xfrm>
              <a:off x="5015388" y="7100248"/>
              <a:ext cx="123825" cy="76200"/>
            </a:xfrm>
            <a:custGeom>
              <a:avLst/>
              <a:gdLst>
                <a:gd name="connsiteX0" fmla="*/ 36671 w 123825"/>
                <a:gd name="connsiteY0" fmla="*/ 7144 h 76200"/>
                <a:gd name="connsiteX1" fmla="*/ 7144 w 123825"/>
                <a:gd name="connsiteY1" fmla="*/ 70009 h 76200"/>
                <a:gd name="connsiteX2" fmla="*/ 86201 w 123825"/>
                <a:gd name="connsiteY2" fmla="*/ 70009 h 76200"/>
                <a:gd name="connsiteX3" fmla="*/ 116681 w 12382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76200">
                  <a:moveTo>
                    <a:pt x="36671" y="7144"/>
                  </a:moveTo>
                  <a:lnTo>
                    <a:pt x="7144" y="70009"/>
                  </a:lnTo>
                  <a:lnTo>
                    <a:pt x="86201" y="70009"/>
                  </a:lnTo>
                  <a:lnTo>
                    <a:pt x="116681" y="7144"/>
                  </a:lnTo>
                  <a:close/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2C872E6D-5A8D-4642-AB03-FE6099FFAF7C}"/>
                </a:ext>
              </a:extLst>
            </p:cNvPr>
            <p:cNvSpPr/>
            <p:nvPr/>
          </p:nvSpPr>
          <p:spPr>
            <a:xfrm>
              <a:off x="5023008" y="7295511"/>
              <a:ext cx="219075" cy="76200"/>
            </a:xfrm>
            <a:custGeom>
              <a:avLst/>
              <a:gdLst>
                <a:gd name="connsiteX0" fmla="*/ 36671 w 219075"/>
                <a:gd name="connsiteY0" fmla="*/ 7144 h 76200"/>
                <a:gd name="connsiteX1" fmla="*/ 7144 w 219075"/>
                <a:gd name="connsiteY1" fmla="*/ 70961 h 76200"/>
                <a:gd name="connsiteX2" fmla="*/ 182404 w 219075"/>
                <a:gd name="connsiteY2" fmla="*/ 70961 h 76200"/>
                <a:gd name="connsiteX3" fmla="*/ 212884 w 2190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76200">
                  <a:moveTo>
                    <a:pt x="36671" y="7144"/>
                  </a:moveTo>
                  <a:lnTo>
                    <a:pt x="7144" y="70961"/>
                  </a:lnTo>
                  <a:lnTo>
                    <a:pt x="182404" y="70961"/>
                  </a:lnTo>
                  <a:lnTo>
                    <a:pt x="212884" y="7144"/>
                  </a:lnTo>
                  <a:close/>
                </a:path>
              </a:pathLst>
            </a:custGeom>
            <a:solidFill>
              <a:srgbClr val="007E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937E56FA-7DF5-4D33-A8F8-870D49698754}"/>
                </a:ext>
              </a:extLst>
            </p:cNvPr>
            <p:cNvSpPr/>
            <p:nvPr/>
          </p:nvSpPr>
          <p:spPr>
            <a:xfrm>
              <a:off x="5072538" y="710691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solidFill>
              <a:srgbClr val="007E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66530AF4-0B71-484A-B850-A63D04496FDF}"/>
              </a:ext>
            </a:extLst>
          </p:cNvPr>
          <p:cNvGrpSpPr/>
          <p:nvPr/>
        </p:nvGrpSpPr>
        <p:grpSpPr>
          <a:xfrm>
            <a:off x="7452617" y="547622"/>
            <a:ext cx="479088" cy="699830"/>
            <a:chOff x="6052105" y="7119649"/>
            <a:chExt cx="175816" cy="256824"/>
          </a:xfrm>
        </p:grpSpPr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BD6C0076-05FF-4276-95E8-C5146BF8789F}"/>
                </a:ext>
              </a:extLst>
            </p:cNvPr>
            <p:cNvSpPr/>
            <p:nvPr/>
          </p:nvSpPr>
          <p:spPr>
            <a:xfrm>
              <a:off x="6113621" y="7205023"/>
              <a:ext cx="114300" cy="171450"/>
            </a:xfrm>
            <a:custGeom>
              <a:avLst/>
              <a:gdLst>
                <a:gd name="connsiteX0" fmla="*/ 78581 w 114300"/>
                <a:gd name="connsiteY0" fmla="*/ 7144 h 171450"/>
                <a:gd name="connsiteX1" fmla="*/ 107156 w 114300"/>
                <a:gd name="connsiteY1" fmla="*/ 83344 h 171450"/>
                <a:gd name="connsiteX2" fmla="*/ 7144 w 114300"/>
                <a:gd name="connsiteY2" fmla="*/ 164306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78581" y="7144"/>
                  </a:moveTo>
                  <a:cubicBezTo>
                    <a:pt x="98584" y="26194"/>
                    <a:pt x="110014" y="53816"/>
                    <a:pt x="107156" y="83344"/>
                  </a:cubicBezTo>
                  <a:cubicBezTo>
                    <a:pt x="102394" y="132874"/>
                    <a:pt x="57626" y="170021"/>
                    <a:pt x="7144" y="164306"/>
                  </a:cubicBezTo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5558F3C2-01CA-4B9F-B229-E05DEAAA21C3}"/>
                </a:ext>
              </a:extLst>
            </p:cNvPr>
            <p:cNvSpPr/>
            <p:nvPr/>
          </p:nvSpPr>
          <p:spPr>
            <a:xfrm>
              <a:off x="6052105" y="7119649"/>
              <a:ext cx="161925" cy="247650"/>
            </a:xfrm>
            <a:custGeom>
              <a:avLst/>
              <a:gdLst>
                <a:gd name="connsiteX0" fmla="*/ 159147 w 161925"/>
                <a:gd name="connsiteY0" fmla="*/ 7745 h 247650"/>
                <a:gd name="connsiteX1" fmla="*/ 43895 w 161925"/>
                <a:gd name="connsiteY1" fmla="*/ 50608 h 247650"/>
                <a:gd name="connsiteX2" fmla="*/ 50562 w 161925"/>
                <a:gd name="connsiteY2" fmla="*/ 24491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247650">
                  <a:moveTo>
                    <a:pt x="159147" y="7745"/>
                  </a:moveTo>
                  <a:cubicBezTo>
                    <a:pt x="118190" y="3935"/>
                    <a:pt x="75327" y="18223"/>
                    <a:pt x="43895" y="50608"/>
                  </a:cubicBezTo>
                  <a:cubicBezTo>
                    <a:pt x="-7540" y="105853"/>
                    <a:pt x="-4683" y="193483"/>
                    <a:pt x="50562" y="244918"/>
                  </a:cubicBezTo>
                </a:path>
              </a:pathLst>
            </a:custGeom>
            <a:solidFill>
              <a:srgbClr val="008C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5B3581F6-21C2-4E12-95E9-EE4955217F75}"/>
              </a:ext>
            </a:extLst>
          </p:cNvPr>
          <p:cNvGrpSpPr/>
          <p:nvPr/>
        </p:nvGrpSpPr>
        <p:grpSpPr>
          <a:xfrm flipH="1">
            <a:off x="10743802" y="551543"/>
            <a:ext cx="476492" cy="691988"/>
            <a:chOff x="6686470" y="7116812"/>
            <a:chExt cx="174863" cy="253946"/>
          </a:xfrm>
        </p:grpSpPr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BC2CDACD-5113-4A91-B559-B3493CACFB18}"/>
                </a:ext>
              </a:extLst>
            </p:cNvPr>
            <p:cNvSpPr/>
            <p:nvPr/>
          </p:nvSpPr>
          <p:spPr>
            <a:xfrm>
              <a:off x="6747033" y="7116812"/>
              <a:ext cx="114300" cy="171450"/>
            </a:xfrm>
            <a:custGeom>
              <a:avLst/>
              <a:gdLst>
                <a:gd name="connsiteX0" fmla="*/ 78581 w 114300"/>
                <a:gd name="connsiteY0" fmla="*/ 164887 h 171450"/>
                <a:gd name="connsiteX1" fmla="*/ 107156 w 114300"/>
                <a:gd name="connsiteY1" fmla="*/ 88687 h 171450"/>
                <a:gd name="connsiteX2" fmla="*/ 7144 w 114300"/>
                <a:gd name="connsiteY2" fmla="*/ 77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78581" y="164887"/>
                  </a:moveTo>
                  <a:cubicBezTo>
                    <a:pt x="98584" y="145837"/>
                    <a:pt x="110014" y="118215"/>
                    <a:pt x="107156" y="88687"/>
                  </a:cubicBezTo>
                  <a:cubicBezTo>
                    <a:pt x="102394" y="39157"/>
                    <a:pt x="57626" y="2010"/>
                    <a:pt x="7144" y="7725"/>
                  </a:cubicBezTo>
                </a:path>
              </a:pathLst>
            </a:custGeom>
            <a:solidFill>
              <a:srgbClr val="00A9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E69CCE63-4AEF-49A4-BE61-511785DDC161}"/>
                </a:ext>
              </a:extLst>
            </p:cNvPr>
            <p:cNvSpPr/>
            <p:nvPr/>
          </p:nvSpPr>
          <p:spPr>
            <a:xfrm>
              <a:off x="6686470" y="7123108"/>
              <a:ext cx="161925" cy="247650"/>
            </a:xfrm>
            <a:custGeom>
              <a:avLst/>
              <a:gdLst>
                <a:gd name="connsiteX0" fmla="*/ 158195 w 161925"/>
                <a:gd name="connsiteY0" fmla="*/ 244316 h 247650"/>
                <a:gd name="connsiteX1" fmla="*/ 43895 w 161925"/>
                <a:gd name="connsiteY1" fmla="*/ 201454 h 247650"/>
                <a:gd name="connsiteX2" fmla="*/ 50562 w 161925"/>
                <a:gd name="connsiteY2" fmla="*/ 714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247650">
                  <a:moveTo>
                    <a:pt x="158195" y="244316"/>
                  </a:moveTo>
                  <a:cubicBezTo>
                    <a:pt x="117237" y="248126"/>
                    <a:pt x="74375" y="233839"/>
                    <a:pt x="43895" y="201454"/>
                  </a:cubicBezTo>
                  <a:cubicBezTo>
                    <a:pt x="-7540" y="146209"/>
                    <a:pt x="-4683" y="58579"/>
                    <a:pt x="50562" y="7144"/>
                  </a:cubicBezTo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6F39C7DF-CF93-4661-A153-FB660A66D906}"/>
              </a:ext>
            </a:extLst>
          </p:cNvPr>
          <p:cNvGrpSpPr/>
          <p:nvPr/>
        </p:nvGrpSpPr>
        <p:grpSpPr>
          <a:xfrm>
            <a:off x="8456915" y="637988"/>
            <a:ext cx="604752" cy="519100"/>
            <a:chOff x="6237446" y="7169781"/>
            <a:chExt cx="221932" cy="190500"/>
          </a:xfrm>
        </p:grpSpPr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D64DA42A-46E3-41E3-8040-B04CE16E84B1}"/>
                </a:ext>
              </a:extLst>
            </p:cNvPr>
            <p:cNvSpPr/>
            <p:nvPr/>
          </p:nvSpPr>
          <p:spPr>
            <a:xfrm>
              <a:off x="6287928" y="7169781"/>
              <a:ext cx="171450" cy="190500"/>
            </a:xfrm>
            <a:custGeom>
              <a:avLst/>
              <a:gdLst>
                <a:gd name="connsiteX0" fmla="*/ 85249 w 171450"/>
                <a:gd name="connsiteY0" fmla="*/ 7144 h 190500"/>
                <a:gd name="connsiteX1" fmla="*/ 7144 w 171450"/>
                <a:gd name="connsiteY1" fmla="*/ 188119 h 190500"/>
                <a:gd name="connsiteX2" fmla="*/ 85249 w 171450"/>
                <a:gd name="connsiteY2" fmla="*/ 188119 h 190500"/>
                <a:gd name="connsiteX3" fmla="*/ 165259 w 171450"/>
                <a:gd name="connsiteY3" fmla="*/ 714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90500">
                  <a:moveTo>
                    <a:pt x="85249" y="7144"/>
                  </a:moveTo>
                  <a:lnTo>
                    <a:pt x="7144" y="188119"/>
                  </a:lnTo>
                  <a:lnTo>
                    <a:pt x="85249" y="188119"/>
                  </a:lnTo>
                  <a:lnTo>
                    <a:pt x="165259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B3B8C7DB-23B9-42D8-8668-FC545D390D37}"/>
                </a:ext>
              </a:extLst>
            </p:cNvPr>
            <p:cNvSpPr/>
            <p:nvPr/>
          </p:nvSpPr>
          <p:spPr>
            <a:xfrm>
              <a:off x="6237446" y="7169781"/>
              <a:ext cx="114300" cy="66675"/>
            </a:xfrm>
            <a:custGeom>
              <a:avLst/>
              <a:gdLst>
                <a:gd name="connsiteX0" fmla="*/ 86201 w 114300"/>
                <a:gd name="connsiteY0" fmla="*/ 69056 h 66675"/>
                <a:gd name="connsiteX1" fmla="*/ 113824 w 114300"/>
                <a:gd name="connsiteY1" fmla="*/ 7144 h 66675"/>
                <a:gd name="connsiteX2" fmla="*/ 33814 w 114300"/>
                <a:gd name="connsiteY2" fmla="*/ 7144 h 66675"/>
                <a:gd name="connsiteX3" fmla="*/ 7144 w 114300"/>
                <a:gd name="connsiteY3" fmla="*/ 6905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66675">
                  <a:moveTo>
                    <a:pt x="86201" y="69056"/>
                  </a:moveTo>
                  <a:lnTo>
                    <a:pt x="113824" y="7144"/>
                  </a:lnTo>
                  <a:lnTo>
                    <a:pt x="33814" y="7144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4506D33A-7C18-43E1-9933-7CBA90764AB8}"/>
              </a:ext>
            </a:extLst>
          </p:cNvPr>
          <p:cNvGrpSpPr/>
          <p:nvPr/>
        </p:nvGrpSpPr>
        <p:grpSpPr>
          <a:xfrm>
            <a:off x="9611244" y="470575"/>
            <a:ext cx="607350" cy="853924"/>
            <a:chOff x="7167086" y="7052623"/>
            <a:chExt cx="222885" cy="313373"/>
          </a:xfrm>
        </p:grpSpPr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9DDA2B69-4C4B-4C7A-B8E0-607C940AC9E3}"/>
                </a:ext>
              </a:extLst>
            </p:cNvPr>
            <p:cNvSpPr/>
            <p:nvPr/>
          </p:nvSpPr>
          <p:spPr>
            <a:xfrm>
              <a:off x="7285196" y="7165971"/>
              <a:ext cx="104775" cy="200025"/>
            </a:xfrm>
            <a:custGeom>
              <a:avLst/>
              <a:gdLst>
                <a:gd name="connsiteX0" fmla="*/ 7144 w 104775"/>
                <a:gd name="connsiteY0" fmla="*/ 7144 h 200025"/>
                <a:gd name="connsiteX1" fmla="*/ 103346 w 104775"/>
                <a:gd name="connsiteY1" fmla="*/ 103346 h 200025"/>
                <a:gd name="connsiteX2" fmla="*/ 7144 w 104775"/>
                <a:gd name="connsiteY2" fmla="*/ 19954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200025">
                  <a:moveTo>
                    <a:pt x="7144" y="7144"/>
                  </a:moveTo>
                  <a:cubicBezTo>
                    <a:pt x="60484" y="7144"/>
                    <a:pt x="103346" y="50006"/>
                    <a:pt x="103346" y="103346"/>
                  </a:cubicBezTo>
                  <a:cubicBezTo>
                    <a:pt x="103346" y="156686"/>
                    <a:pt x="60484" y="199549"/>
                    <a:pt x="7144" y="199549"/>
                  </a:cubicBezTo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3154D842-1461-4B6B-BF26-47170FCA7958}"/>
                </a:ext>
              </a:extLst>
            </p:cNvPr>
            <p:cNvSpPr/>
            <p:nvPr/>
          </p:nvSpPr>
          <p:spPr>
            <a:xfrm>
              <a:off x="7282338" y="7052623"/>
              <a:ext cx="57150" cy="104775"/>
            </a:xfrm>
            <a:custGeom>
              <a:avLst/>
              <a:gdLst>
                <a:gd name="connsiteX0" fmla="*/ 7144 w 57150"/>
                <a:gd name="connsiteY0" fmla="*/ 7144 h 104775"/>
                <a:gd name="connsiteX1" fmla="*/ 53816 w 57150"/>
                <a:gd name="connsiteY1" fmla="*/ 53816 h 104775"/>
                <a:gd name="connsiteX2" fmla="*/ 7144 w 57150"/>
                <a:gd name="connsiteY2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04775">
                  <a:moveTo>
                    <a:pt x="7144" y="7144"/>
                  </a:moveTo>
                  <a:cubicBezTo>
                    <a:pt x="32861" y="7144"/>
                    <a:pt x="53816" y="28099"/>
                    <a:pt x="53816" y="53816"/>
                  </a:cubicBezTo>
                  <a:cubicBezTo>
                    <a:pt x="53816" y="79534"/>
                    <a:pt x="32861" y="100489"/>
                    <a:pt x="7144" y="100489"/>
                  </a:cubicBezTo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CF1C95B8-C2B3-4F8C-BD26-034D69A1F6F4}"/>
                </a:ext>
              </a:extLst>
            </p:cNvPr>
            <p:cNvSpPr/>
            <p:nvPr/>
          </p:nvSpPr>
          <p:spPr>
            <a:xfrm>
              <a:off x="7167086" y="7165971"/>
              <a:ext cx="104775" cy="200025"/>
            </a:xfrm>
            <a:custGeom>
              <a:avLst/>
              <a:gdLst>
                <a:gd name="connsiteX0" fmla="*/ 103346 w 104775"/>
                <a:gd name="connsiteY0" fmla="*/ 7144 h 200025"/>
                <a:gd name="connsiteX1" fmla="*/ 7144 w 104775"/>
                <a:gd name="connsiteY1" fmla="*/ 103346 h 200025"/>
                <a:gd name="connsiteX2" fmla="*/ 103346 w 104775"/>
                <a:gd name="connsiteY2" fmla="*/ 19954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200025">
                  <a:moveTo>
                    <a:pt x="103346" y="7144"/>
                  </a:moveTo>
                  <a:cubicBezTo>
                    <a:pt x="50006" y="7144"/>
                    <a:pt x="7144" y="50006"/>
                    <a:pt x="7144" y="103346"/>
                  </a:cubicBezTo>
                  <a:cubicBezTo>
                    <a:pt x="7144" y="156686"/>
                    <a:pt x="50006" y="199549"/>
                    <a:pt x="103346" y="199549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FC1C6301-297A-4B00-A3B4-F63E95230631}"/>
                </a:ext>
              </a:extLst>
            </p:cNvPr>
            <p:cNvSpPr/>
            <p:nvPr/>
          </p:nvSpPr>
          <p:spPr>
            <a:xfrm>
              <a:off x="7218521" y="7052623"/>
              <a:ext cx="57150" cy="104775"/>
            </a:xfrm>
            <a:custGeom>
              <a:avLst/>
              <a:gdLst>
                <a:gd name="connsiteX0" fmla="*/ 53816 w 57150"/>
                <a:gd name="connsiteY0" fmla="*/ 7144 h 104775"/>
                <a:gd name="connsiteX1" fmla="*/ 7144 w 57150"/>
                <a:gd name="connsiteY1" fmla="*/ 53816 h 104775"/>
                <a:gd name="connsiteX2" fmla="*/ 53816 w 57150"/>
                <a:gd name="connsiteY2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04775">
                  <a:moveTo>
                    <a:pt x="53816" y="7144"/>
                  </a:moveTo>
                  <a:cubicBezTo>
                    <a:pt x="28099" y="7144"/>
                    <a:pt x="7144" y="28099"/>
                    <a:pt x="7144" y="53816"/>
                  </a:cubicBezTo>
                  <a:cubicBezTo>
                    <a:pt x="7144" y="79534"/>
                    <a:pt x="28099" y="100489"/>
                    <a:pt x="53816" y="100489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029F645-5AF8-4451-BC77-A9B2B9442228}"/>
              </a:ext>
            </a:extLst>
          </p:cNvPr>
          <p:cNvGrpSpPr/>
          <p:nvPr/>
        </p:nvGrpSpPr>
        <p:grpSpPr>
          <a:xfrm>
            <a:off x="948169" y="594653"/>
            <a:ext cx="601144" cy="605768"/>
            <a:chOff x="6906473" y="7154541"/>
            <a:chExt cx="220608" cy="222305"/>
          </a:xfrm>
        </p:grpSpPr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5079819E-5681-482C-9927-BEF1937E036D}"/>
                </a:ext>
              </a:extLst>
            </p:cNvPr>
            <p:cNvSpPr/>
            <p:nvPr/>
          </p:nvSpPr>
          <p:spPr>
            <a:xfrm>
              <a:off x="7012781" y="7154541"/>
              <a:ext cx="114300" cy="200025"/>
            </a:xfrm>
            <a:custGeom>
              <a:avLst/>
              <a:gdLst>
                <a:gd name="connsiteX0" fmla="*/ 26194 w 114300"/>
                <a:gd name="connsiteY0" fmla="*/ 7144 h 200025"/>
                <a:gd name="connsiteX1" fmla="*/ 110966 w 114300"/>
                <a:gd name="connsiteY1" fmla="*/ 110966 h 200025"/>
                <a:gd name="connsiteX2" fmla="*/ 7144 w 114300"/>
                <a:gd name="connsiteY2" fmla="*/ 19573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26194" y="7144"/>
                  </a:moveTo>
                  <a:cubicBezTo>
                    <a:pt x="78581" y="12859"/>
                    <a:pt x="115729" y="59531"/>
                    <a:pt x="110966" y="110966"/>
                  </a:cubicBezTo>
                  <a:cubicBezTo>
                    <a:pt x="105251" y="163354"/>
                    <a:pt x="58579" y="200501"/>
                    <a:pt x="7144" y="195739"/>
                  </a:cubicBezTo>
                </a:path>
              </a:pathLst>
            </a:custGeom>
            <a:solidFill>
              <a:srgbClr val="008C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6D785445-5F8A-4A32-868E-0C6A3C936241}"/>
                </a:ext>
              </a:extLst>
            </p:cNvPr>
            <p:cNvSpPr/>
            <p:nvPr/>
          </p:nvSpPr>
          <p:spPr>
            <a:xfrm>
              <a:off x="6906473" y="7176821"/>
              <a:ext cx="114300" cy="200025"/>
            </a:xfrm>
            <a:custGeom>
              <a:avLst/>
              <a:gdLst>
                <a:gd name="connsiteX0" fmla="*/ 112499 w 114300"/>
                <a:gd name="connsiteY0" fmla="*/ 7724 h 200025"/>
                <a:gd name="connsiteX1" fmla="*/ 7724 w 114300"/>
                <a:gd name="connsiteY1" fmla="*/ 91544 h 200025"/>
                <a:gd name="connsiteX2" fmla="*/ 91544 w 114300"/>
                <a:gd name="connsiteY2" fmla="*/ 19631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112499" y="7724"/>
                  </a:moveTo>
                  <a:cubicBezTo>
                    <a:pt x="60111" y="2009"/>
                    <a:pt x="13439" y="39156"/>
                    <a:pt x="7724" y="91544"/>
                  </a:cubicBezTo>
                  <a:cubicBezTo>
                    <a:pt x="2009" y="143931"/>
                    <a:pt x="39156" y="190604"/>
                    <a:pt x="91544" y="196319"/>
                  </a:cubicBezTo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2" name="Graphique 33">
            <a:extLst>
              <a:ext uri="{FF2B5EF4-FFF2-40B4-BE49-F238E27FC236}">
                <a16:creationId xmlns:a16="http://schemas.microsoft.com/office/drawing/2014/main" id="{881F9956-3FB6-49AA-BB18-48A68AF50670}"/>
              </a:ext>
            </a:extLst>
          </p:cNvPr>
          <p:cNvGrpSpPr/>
          <p:nvPr/>
        </p:nvGrpSpPr>
        <p:grpSpPr>
          <a:xfrm>
            <a:off x="5154361" y="612033"/>
            <a:ext cx="622920" cy="571010"/>
            <a:chOff x="5036010" y="1110493"/>
            <a:chExt cx="859622" cy="787987"/>
          </a:xfrm>
        </p:grpSpPr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A95692DD-93C6-4E6E-A256-A5F4B2040D67}"/>
                </a:ext>
              </a:extLst>
            </p:cNvPr>
            <p:cNvSpPr/>
            <p:nvPr/>
          </p:nvSpPr>
          <p:spPr>
            <a:xfrm>
              <a:off x="4935273" y="1009756"/>
              <a:ext cx="429811" cy="787987"/>
            </a:xfrm>
            <a:custGeom>
              <a:avLst/>
              <a:gdLst>
                <a:gd name="connsiteX0" fmla="*/ 337133 w 429811"/>
                <a:gd name="connsiteY0" fmla="*/ 100737 h 787987"/>
                <a:gd name="connsiteX1" fmla="*/ 337133 w 429811"/>
                <a:gd name="connsiteY1" fmla="*/ 709636 h 787987"/>
                <a:gd name="connsiteX2" fmla="*/ 100737 w 429811"/>
                <a:gd name="connsiteY2" fmla="*/ 709636 h 78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811" h="787987">
                  <a:moveTo>
                    <a:pt x="337133" y="100737"/>
                  </a:moveTo>
                  <a:lnTo>
                    <a:pt x="337133" y="709636"/>
                  </a:lnTo>
                  <a:lnTo>
                    <a:pt x="100737" y="709636"/>
                  </a:lnTo>
                </a:path>
              </a:pathLst>
            </a:custGeom>
            <a:solidFill>
              <a:srgbClr val="7BB929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3AEDD440-5675-4E59-90A3-9B355E7FEBA4}"/>
                </a:ext>
              </a:extLst>
            </p:cNvPr>
            <p:cNvSpPr/>
            <p:nvPr/>
          </p:nvSpPr>
          <p:spPr>
            <a:xfrm>
              <a:off x="5246886" y="1009756"/>
              <a:ext cx="429811" cy="967075"/>
            </a:xfrm>
            <a:custGeom>
              <a:avLst/>
              <a:gdLst>
                <a:gd name="connsiteX0" fmla="*/ 100737 w 429811"/>
                <a:gd name="connsiteY0" fmla="*/ 100737 h 967074"/>
                <a:gd name="connsiteX1" fmla="*/ 337133 w 429811"/>
                <a:gd name="connsiteY1" fmla="*/ 100737 h 967074"/>
                <a:gd name="connsiteX2" fmla="*/ 337133 w 429811"/>
                <a:gd name="connsiteY2" fmla="*/ 881560 h 967074"/>
                <a:gd name="connsiteX3" fmla="*/ 100737 w 429811"/>
                <a:gd name="connsiteY3" fmla="*/ 881560 h 96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811" h="967074">
                  <a:moveTo>
                    <a:pt x="100737" y="100737"/>
                  </a:moveTo>
                  <a:lnTo>
                    <a:pt x="337133" y="100737"/>
                  </a:lnTo>
                  <a:lnTo>
                    <a:pt x="337133" y="881560"/>
                  </a:lnTo>
                  <a:lnTo>
                    <a:pt x="100737" y="881560"/>
                  </a:lnTo>
                  <a:close/>
                </a:path>
              </a:pathLst>
            </a:custGeom>
            <a:solidFill>
              <a:srgbClr val="00A9C2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F1CA74E4-A048-4F64-BE84-98BCC49D965C}"/>
                </a:ext>
              </a:extLst>
            </p:cNvPr>
            <p:cNvSpPr/>
            <p:nvPr/>
          </p:nvSpPr>
          <p:spPr>
            <a:xfrm>
              <a:off x="5551335" y="1382259"/>
              <a:ext cx="429811" cy="429811"/>
            </a:xfrm>
            <a:custGeom>
              <a:avLst/>
              <a:gdLst>
                <a:gd name="connsiteX0" fmla="*/ 100737 w 429811"/>
                <a:gd name="connsiteY0" fmla="*/ 100737 h 429811"/>
                <a:gd name="connsiteX1" fmla="*/ 344297 w 429811"/>
                <a:gd name="connsiteY1" fmla="*/ 100737 h 429811"/>
                <a:gd name="connsiteX2" fmla="*/ 344297 w 429811"/>
                <a:gd name="connsiteY2" fmla="*/ 337133 h 429811"/>
                <a:gd name="connsiteX3" fmla="*/ 100737 w 429811"/>
                <a:gd name="connsiteY3" fmla="*/ 337133 h 42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811" h="429811">
                  <a:moveTo>
                    <a:pt x="100737" y="100737"/>
                  </a:moveTo>
                  <a:lnTo>
                    <a:pt x="344297" y="100737"/>
                  </a:lnTo>
                  <a:lnTo>
                    <a:pt x="344297" y="337133"/>
                  </a:lnTo>
                  <a:lnTo>
                    <a:pt x="100737" y="337133"/>
                  </a:lnTo>
                  <a:close/>
                </a:path>
              </a:pathLst>
            </a:custGeom>
            <a:solidFill>
              <a:srgbClr val="7BB929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48A4ED9A-ABA5-4D1B-BB14-A1468066696E}"/>
              </a:ext>
            </a:extLst>
          </p:cNvPr>
          <p:cNvGrpSpPr/>
          <p:nvPr/>
        </p:nvGrpSpPr>
        <p:grpSpPr>
          <a:xfrm>
            <a:off x="2073056" y="3974338"/>
            <a:ext cx="474980" cy="596966"/>
            <a:chOff x="4798218" y="7145968"/>
            <a:chExt cx="174308" cy="219075"/>
          </a:xfrm>
          <a:solidFill>
            <a:schemeClr val="accent4"/>
          </a:solidFill>
        </p:grpSpPr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3C7882C9-EC1A-4FD8-A266-C570FF638D97}"/>
                </a:ext>
              </a:extLst>
            </p:cNvPr>
            <p:cNvSpPr/>
            <p:nvPr/>
          </p:nvSpPr>
          <p:spPr>
            <a:xfrm>
              <a:off x="4798218" y="7145968"/>
              <a:ext cx="76200" cy="85725"/>
            </a:xfrm>
            <a:custGeom>
              <a:avLst/>
              <a:gdLst>
                <a:gd name="connsiteX0" fmla="*/ 74771 w 76200"/>
                <a:gd name="connsiteY0" fmla="*/ 7144 h 85725"/>
                <a:gd name="connsiteX1" fmla="*/ 7144 w 76200"/>
                <a:gd name="connsiteY1" fmla="*/ 47149 h 85725"/>
                <a:gd name="connsiteX2" fmla="*/ 74771 w 76200"/>
                <a:gd name="connsiteY2" fmla="*/ 84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85725">
                  <a:moveTo>
                    <a:pt x="74771" y="7144"/>
                  </a:moveTo>
                  <a:lnTo>
                    <a:pt x="7144" y="47149"/>
                  </a:lnTo>
                  <a:lnTo>
                    <a:pt x="74771" y="84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8A098B57-0C62-4227-A862-10D35A0A1841}"/>
                </a:ext>
              </a:extLst>
            </p:cNvPr>
            <p:cNvSpPr/>
            <p:nvPr/>
          </p:nvSpPr>
          <p:spPr>
            <a:xfrm>
              <a:off x="4886801" y="7145968"/>
              <a:ext cx="85725" cy="219075"/>
            </a:xfrm>
            <a:custGeom>
              <a:avLst/>
              <a:gdLst>
                <a:gd name="connsiteX0" fmla="*/ 7144 w 85725"/>
                <a:gd name="connsiteY0" fmla="*/ 7144 h 219075"/>
                <a:gd name="connsiteX1" fmla="*/ 9049 w 85725"/>
                <a:gd name="connsiteY1" fmla="*/ 221456 h 219075"/>
                <a:gd name="connsiteX2" fmla="*/ 87154 w 85725"/>
                <a:gd name="connsiteY2" fmla="*/ 221456 h 219075"/>
                <a:gd name="connsiteX3" fmla="*/ 87154 w 85725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219075">
                  <a:moveTo>
                    <a:pt x="7144" y="7144"/>
                  </a:moveTo>
                  <a:lnTo>
                    <a:pt x="9049" y="221456"/>
                  </a:lnTo>
                  <a:lnTo>
                    <a:pt x="87154" y="221456"/>
                  </a:lnTo>
                  <a:lnTo>
                    <a:pt x="8715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9DEB1E52-0A0F-458E-BC48-12BA359FBC06}"/>
              </a:ext>
            </a:extLst>
          </p:cNvPr>
          <p:cNvGrpSpPr/>
          <p:nvPr/>
        </p:nvGrpSpPr>
        <p:grpSpPr>
          <a:xfrm>
            <a:off x="4210186" y="3905558"/>
            <a:ext cx="425662" cy="734528"/>
            <a:chOff x="5294471" y="7105963"/>
            <a:chExt cx="156210" cy="269558"/>
          </a:xfrm>
          <a:solidFill>
            <a:schemeClr val="accent4"/>
          </a:solidFill>
        </p:grpSpPr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5A37B947-9A96-498A-95D7-579BFF2EAFD2}"/>
                </a:ext>
              </a:extLst>
            </p:cNvPr>
            <p:cNvSpPr/>
            <p:nvPr/>
          </p:nvSpPr>
          <p:spPr>
            <a:xfrm>
              <a:off x="5364956" y="7213596"/>
              <a:ext cx="85725" cy="161925"/>
            </a:xfrm>
            <a:custGeom>
              <a:avLst/>
              <a:gdLst>
                <a:gd name="connsiteX0" fmla="*/ 7144 w 85725"/>
                <a:gd name="connsiteY0" fmla="*/ 7144 h 161925"/>
                <a:gd name="connsiteX1" fmla="*/ 81439 w 85725"/>
                <a:gd name="connsiteY1" fmla="*/ 81439 h 161925"/>
                <a:gd name="connsiteX2" fmla="*/ 7144 w 85725"/>
                <a:gd name="connsiteY2" fmla="*/ 1557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144" y="7144"/>
                  </a:moveTo>
                  <a:cubicBezTo>
                    <a:pt x="48101" y="7144"/>
                    <a:pt x="81439" y="40481"/>
                    <a:pt x="81439" y="81439"/>
                  </a:cubicBezTo>
                  <a:cubicBezTo>
                    <a:pt x="81439" y="122396"/>
                    <a:pt x="48101" y="155734"/>
                    <a:pt x="7144" y="15573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3AD59028-9B33-4B66-8FC5-4CE8C84641F9}"/>
                </a:ext>
              </a:extLst>
            </p:cNvPr>
            <p:cNvSpPr/>
            <p:nvPr/>
          </p:nvSpPr>
          <p:spPr>
            <a:xfrm>
              <a:off x="5364956" y="7105963"/>
              <a:ext cx="57150" cy="95250"/>
            </a:xfrm>
            <a:custGeom>
              <a:avLst/>
              <a:gdLst>
                <a:gd name="connsiteX0" fmla="*/ 7144 w 57150"/>
                <a:gd name="connsiteY0" fmla="*/ 7144 h 95250"/>
                <a:gd name="connsiteX1" fmla="*/ 50959 w 57150"/>
                <a:gd name="connsiteY1" fmla="*/ 50959 h 95250"/>
                <a:gd name="connsiteX2" fmla="*/ 7144 w 57150"/>
                <a:gd name="connsiteY2" fmla="*/ 947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95250">
                  <a:moveTo>
                    <a:pt x="7144" y="7144"/>
                  </a:moveTo>
                  <a:cubicBezTo>
                    <a:pt x="31909" y="7144"/>
                    <a:pt x="50959" y="27146"/>
                    <a:pt x="50959" y="50959"/>
                  </a:cubicBezTo>
                  <a:cubicBezTo>
                    <a:pt x="50959" y="75724"/>
                    <a:pt x="30956" y="94774"/>
                    <a:pt x="7144" y="9477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DE2A7AF8-6D1B-43BE-9C17-41C876AF1810}"/>
                </a:ext>
              </a:extLst>
            </p:cNvPr>
            <p:cNvSpPr/>
            <p:nvPr/>
          </p:nvSpPr>
          <p:spPr>
            <a:xfrm>
              <a:off x="5297328" y="7105963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6196" y="7144"/>
                    <a:pt x="58579" y="18574"/>
                    <a:pt x="58579" y="328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6A395CB8-8B69-4443-8E9E-CC716D36D1F0}"/>
                </a:ext>
              </a:extLst>
            </p:cNvPr>
            <p:cNvSpPr/>
            <p:nvPr/>
          </p:nvSpPr>
          <p:spPr>
            <a:xfrm>
              <a:off x="5294471" y="7310751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7149" y="7144"/>
                    <a:pt x="58579" y="18574"/>
                    <a:pt x="58579" y="328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59A20F00-724B-457F-84A8-204BFDEBA30B}"/>
              </a:ext>
            </a:extLst>
          </p:cNvPr>
          <p:cNvGrpSpPr/>
          <p:nvPr/>
        </p:nvGrpSpPr>
        <p:grpSpPr>
          <a:xfrm>
            <a:off x="6328833" y="3930214"/>
            <a:ext cx="599560" cy="685214"/>
            <a:chOff x="5841206" y="7110726"/>
            <a:chExt cx="220027" cy="251460"/>
          </a:xfrm>
          <a:solidFill>
            <a:schemeClr val="accent4"/>
          </a:solidFill>
        </p:grpSpPr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3770D8A8-5465-43D8-9052-04F3032AFE31}"/>
                </a:ext>
              </a:extLst>
            </p:cNvPr>
            <p:cNvSpPr/>
            <p:nvPr/>
          </p:nvSpPr>
          <p:spPr>
            <a:xfrm>
              <a:off x="5841206" y="719073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4561FD43-52FC-40A3-BBB1-B4E97B78D810}"/>
                </a:ext>
              </a:extLst>
            </p:cNvPr>
            <p:cNvSpPr/>
            <p:nvPr/>
          </p:nvSpPr>
          <p:spPr>
            <a:xfrm>
              <a:off x="5918358" y="7110726"/>
              <a:ext cx="142875" cy="76200"/>
            </a:xfrm>
            <a:custGeom>
              <a:avLst/>
              <a:gdLst>
                <a:gd name="connsiteX0" fmla="*/ 36671 w 142875"/>
                <a:gd name="connsiteY0" fmla="*/ 7144 h 76200"/>
                <a:gd name="connsiteX1" fmla="*/ 7144 w 142875"/>
                <a:gd name="connsiteY1" fmla="*/ 70009 h 76200"/>
                <a:gd name="connsiteX2" fmla="*/ 110014 w 142875"/>
                <a:gd name="connsiteY2" fmla="*/ 70009 h 76200"/>
                <a:gd name="connsiteX3" fmla="*/ 141446 w 1428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76200">
                  <a:moveTo>
                    <a:pt x="36671" y="7144"/>
                  </a:moveTo>
                  <a:lnTo>
                    <a:pt x="7144" y="70009"/>
                  </a:lnTo>
                  <a:lnTo>
                    <a:pt x="110014" y="70009"/>
                  </a:lnTo>
                  <a:lnTo>
                    <a:pt x="14144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7" name="Groupe 86">
            <a:extLst>
              <a:ext uri="{FF2B5EF4-FFF2-40B4-BE49-F238E27FC236}">
                <a16:creationId xmlns:a16="http://schemas.microsoft.com/office/drawing/2014/main" id="{E4F77462-275C-41A0-9E4F-4AD483856952}"/>
              </a:ext>
            </a:extLst>
          </p:cNvPr>
          <p:cNvGrpSpPr/>
          <p:nvPr/>
        </p:nvGrpSpPr>
        <p:grpSpPr>
          <a:xfrm>
            <a:off x="3074930" y="3902962"/>
            <a:ext cx="617730" cy="739720"/>
            <a:chOff x="5015388" y="7100248"/>
            <a:chExt cx="226695" cy="271463"/>
          </a:xfrm>
          <a:solidFill>
            <a:schemeClr val="accent4"/>
          </a:solidFill>
        </p:grpSpPr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F81ECE76-943C-4087-B393-ACF36F1F51DF}"/>
                </a:ext>
              </a:extLst>
            </p:cNvPr>
            <p:cNvSpPr/>
            <p:nvPr/>
          </p:nvSpPr>
          <p:spPr>
            <a:xfrm>
              <a:off x="5015388" y="7100248"/>
              <a:ext cx="123825" cy="76200"/>
            </a:xfrm>
            <a:custGeom>
              <a:avLst/>
              <a:gdLst>
                <a:gd name="connsiteX0" fmla="*/ 36671 w 123825"/>
                <a:gd name="connsiteY0" fmla="*/ 7144 h 76200"/>
                <a:gd name="connsiteX1" fmla="*/ 7144 w 123825"/>
                <a:gd name="connsiteY1" fmla="*/ 70009 h 76200"/>
                <a:gd name="connsiteX2" fmla="*/ 86201 w 123825"/>
                <a:gd name="connsiteY2" fmla="*/ 70009 h 76200"/>
                <a:gd name="connsiteX3" fmla="*/ 116681 w 12382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76200">
                  <a:moveTo>
                    <a:pt x="36671" y="7144"/>
                  </a:moveTo>
                  <a:lnTo>
                    <a:pt x="7144" y="70009"/>
                  </a:lnTo>
                  <a:lnTo>
                    <a:pt x="86201" y="70009"/>
                  </a:lnTo>
                  <a:lnTo>
                    <a:pt x="11668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18D2CCD7-5CC3-4080-B227-7658AFD16A16}"/>
                </a:ext>
              </a:extLst>
            </p:cNvPr>
            <p:cNvSpPr/>
            <p:nvPr/>
          </p:nvSpPr>
          <p:spPr>
            <a:xfrm>
              <a:off x="5023008" y="7295511"/>
              <a:ext cx="219075" cy="76200"/>
            </a:xfrm>
            <a:custGeom>
              <a:avLst/>
              <a:gdLst>
                <a:gd name="connsiteX0" fmla="*/ 36671 w 219075"/>
                <a:gd name="connsiteY0" fmla="*/ 7144 h 76200"/>
                <a:gd name="connsiteX1" fmla="*/ 7144 w 219075"/>
                <a:gd name="connsiteY1" fmla="*/ 70961 h 76200"/>
                <a:gd name="connsiteX2" fmla="*/ 182404 w 219075"/>
                <a:gd name="connsiteY2" fmla="*/ 70961 h 76200"/>
                <a:gd name="connsiteX3" fmla="*/ 212884 w 2190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76200">
                  <a:moveTo>
                    <a:pt x="36671" y="7144"/>
                  </a:moveTo>
                  <a:lnTo>
                    <a:pt x="7144" y="70961"/>
                  </a:lnTo>
                  <a:lnTo>
                    <a:pt x="182404" y="70961"/>
                  </a:lnTo>
                  <a:lnTo>
                    <a:pt x="21288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DEDCBDF0-0C68-4C55-BBD1-139E6A965664}"/>
                </a:ext>
              </a:extLst>
            </p:cNvPr>
            <p:cNvSpPr/>
            <p:nvPr/>
          </p:nvSpPr>
          <p:spPr>
            <a:xfrm>
              <a:off x="5072538" y="710691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F31ACD20-271E-4FEE-8781-227495BEDF00}"/>
              </a:ext>
            </a:extLst>
          </p:cNvPr>
          <p:cNvGrpSpPr/>
          <p:nvPr/>
        </p:nvGrpSpPr>
        <p:grpSpPr>
          <a:xfrm>
            <a:off x="7452617" y="3922906"/>
            <a:ext cx="479088" cy="699830"/>
            <a:chOff x="6052105" y="7119649"/>
            <a:chExt cx="175816" cy="256824"/>
          </a:xfrm>
          <a:solidFill>
            <a:schemeClr val="accent4"/>
          </a:solidFill>
        </p:grpSpPr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C1960908-6BEC-48DD-9984-FA10DCA620A6}"/>
                </a:ext>
              </a:extLst>
            </p:cNvPr>
            <p:cNvSpPr/>
            <p:nvPr/>
          </p:nvSpPr>
          <p:spPr>
            <a:xfrm>
              <a:off x="6113621" y="7205023"/>
              <a:ext cx="114300" cy="171450"/>
            </a:xfrm>
            <a:custGeom>
              <a:avLst/>
              <a:gdLst>
                <a:gd name="connsiteX0" fmla="*/ 78581 w 114300"/>
                <a:gd name="connsiteY0" fmla="*/ 7144 h 171450"/>
                <a:gd name="connsiteX1" fmla="*/ 107156 w 114300"/>
                <a:gd name="connsiteY1" fmla="*/ 83344 h 171450"/>
                <a:gd name="connsiteX2" fmla="*/ 7144 w 114300"/>
                <a:gd name="connsiteY2" fmla="*/ 164306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78581" y="7144"/>
                  </a:moveTo>
                  <a:cubicBezTo>
                    <a:pt x="98584" y="26194"/>
                    <a:pt x="110014" y="53816"/>
                    <a:pt x="107156" y="83344"/>
                  </a:cubicBezTo>
                  <a:cubicBezTo>
                    <a:pt x="102394" y="132874"/>
                    <a:pt x="57626" y="170021"/>
                    <a:pt x="7144" y="164306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05B7C389-D7BD-4ED0-B5CF-A9A964E0A3CB}"/>
                </a:ext>
              </a:extLst>
            </p:cNvPr>
            <p:cNvSpPr/>
            <p:nvPr/>
          </p:nvSpPr>
          <p:spPr>
            <a:xfrm>
              <a:off x="6052105" y="7119649"/>
              <a:ext cx="161925" cy="247650"/>
            </a:xfrm>
            <a:custGeom>
              <a:avLst/>
              <a:gdLst>
                <a:gd name="connsiteX0" fmla="*/ 159147 w 161925"/>
                <a:gd name="connsiteY0" fmla="*/ 7745 h 247650"/>
                <a:gd name="connsiteX1" fmla="*/ 43895 w 161925"/>
                <a:gd name="connsiteY1" fmla="*/ 50608 h 247650"/>
                <a:gd name="connsiteX2" fmla="*/ 50562 w 161925"/>
                <a:gd name="connsiteY2" fmla="*/ 24491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247650">
                  <a:moveTo>
                    <a:pt x="159147" y="7745"/>
                  </a:moveTo>
                  <a:cubicBezTo>
                    <a:pt x="118190" y="3935"/>
                    <a:pt x="75327" y="18223"/>
                    <a:pt x="43895" y="50608"/>
                  </a:cubicBezTo>
                  <a:cubicBezTo>
                    <a:pt x="-7540" y="105853"/>
                    <a:pt x="-4683" y="193483"/>
                    <a:pt x="50562" y="24491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BD1BA177-54D0-489B-A959-7B7ED8215BC3}"/>
              </a:ext>
            </a:extLst>
          </p:cNvPr>
          <p:cNvGrpSpPr/>
          <p:nvPr/>
        </p:nvGrpSpPr>
        <p:grpSpPr>
          <a:xfrm flipH="1">
            <a:off x="10743802" y="3926827"/>
            <a:ext cx="476492" cy="691988"/>
            <a:chOff x="6686470" y="7116812"/>
            <a:chExt cx="174863" cy="253946"/>
          </a:xfrm>
          <a:solidFill>
            <a:schemeClr val="accent4"/>
          </a:solidFill>
        </p:grpSpPr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2C6A4BA8-CBE4-40CB-BC0E-CBF91B077E1F}"/>
                </a:ext>
              </a:extLst>
            </p:cNvPr>
            <p:cNvSpPr/>
            <p:nvPr/>
          </p:nvSpPr>
          <p:spPr>
            <a:xfrm>
              <a:off x="6747033" y="7116812"/>
              <a:ext cx="114300" cy="171450"/>
            </a:xfrm>
            <a:custGeom>
              <a:avLst/>
              <a:gdLst>
                <a:gd name="connsiteX0" fmla="*/ 78581 w 114300"/>
                <a:gd name="connsiteY0" fmla="*/ 164887 h 171450"/>
                <a:gd name="connsiteX1" fmla="*/ 107156 w 114300"/>
                <a:gd name="connsiteY1" fmla="*/ 88687 h 171450"/>
                <a:gd name="connsiteX2" fmla="*/ 7144 w 114300"/>
                <a:gd name="connsiteY2" fmla="*/ 77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78581" y="164887"/>
                  </a:moveTo>
                  <a:cubicBezTo>
                    <a:pt x="98584" y="145837"/>
                    <a:pt x="110014" y="118215"/>
                    <a:pt x="107156" y="88687"/>
                  </a:cubicBezTo>
                  <a:cubicBezTo>
                    <a:pt x="102394" y="39157"/>
                    <a:pt x="57626" y="2010"/>
                    <a:pt x="7144" y="772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0E295249-8346-47AF-9A01-C802EDB9D5C0}"/>
                </a:ext>
              </a:extLst>
            </p:cNvPr>
            <p:cNvSpPr/>
            <p:nvPr/>
          </p:nvSpPr>
          <p:spPr>
            <a:xfrm>
              <a:off x="6686470" y="7123108"/>
              <a:ext cx="161925" cy="247650"/>
            </a:xfrm>
            <a:custGeom>
              <a:avLst/>
              <a:gdLst>
                <a:gd name="connsiteX0" fmla="*/ 158195 w 161925"/>
                <a:gd name="connsiteY0" fmla="*/ 244316 h 247650"/>
                <a:gd name="connsiteX1" fmla="*/ 43895 w 161925"/>
                <a:gd name="connsiteY1" fmla="*/ 201454 h 247650"/>
                <a:gd name="connsiteX2" fmla="*/ 50562 w 161925"/>
                <a:gd name="connsiteY2" fmla="*/ 714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247650">
                  <a:moveTo>
                    <a:pt x="158195" y="244316"/>
                  </a:moveTo>
                  <a:cubicBezTo>
                    <a:pt x="117237" y="248126"/>
                    <a:pt x="74375" y="233839"/>
                    <a:pt x="43895" y="201454"/>
                  </a:cubicBezTo>
                  <a:cubicBezTo>
                    <a:pt x="-7540" y="146209"/>
                    <a:pt x="-4683" y="58579"/>
                    <a:pt x="50562" y="714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7" name="Groupe 96">
            <a:extLst>
              <a:ext uri="{FF2B5EF4-FFF2-40B4-BE49-F238E27FC236}">
                <a16:creationId xmlns:a16="http://schemas.microsoft.com/office/drawing/2014/main" id="{C01DDBA4-A5B0-4C95-8F9E-C3B49752914D}"/>
              </a:ext>
            </a:extLst>
          </p:cNvPr>
          <p:cNvGrpSpPr/>
          <p:nvPr/>
        </p:nvGrpSpPr>
        <p:grpSpPr>
          <a:xfrm>
            <a:off x="8456915" y="4013272"/>
            <a:ext cx="604752" cy="519100"/>
            <a:chOff x="6237446" y="7169781"/>
            <a:chExt cx="221932" cy="190500"/>
          </a:xfrm>
          <a:solidFill>
            <a:schemeClr val="accent4"/>
          </a:solidFill>
        </p:grpSpPr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B8628CB0-3AE8-4B44-AF70-1562527ADD85}"/>
                </a:ext>
              </a:extLst>
            </p:cNvPr>
            <p:cNvSpPr/>
            <p:nvPr/>
          </p:nvSpPr>
          <p:spPr>
            <a:xfrm>
              <a:off x="6287928" y="7169781"/>
              <a:ext cx="171450" cy="190500"/>
            </a:xfrm>
            <a:custGeom>
              <a:avLst/>
              <a:gdLst>
                <a:gd name="connsiteX0" fmla="*/ 85249 w 171450"/>
                <a:gd name="connsiteY0" fmla="*/ 7144 h 190500"/>
                <a:gd name="connsiteX1" fmla="*/ 7144 w 171450"/>
                <a:gd name="connsiteY1" fmla="*/ 188119 h 190500"/>
                <a:gd name="connsiteX2" fmla="*/ 85249 w 171450"/>
                <a:gd name="connsiteY2" fmla="*/ 188119 h 190500"/>
                <a:gd name="connsiteX3" fmla="*/ 165259 w 171450"/>
                <a:gd name="connsiteY3" fmla="*/ 714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90500">
                  <a:moveTo>
                    <a:pt x="85249" y="7144"/>
                  </a:moveTo>
                  <a:lnTo>
                    <a:pt x="7144" y="188119"/>
                  </a:lnTo>
                  <a:lnTo>
                    <a:pt x="85249" y="188119"/>
                  </a:lnTo>
                  <a:lnTo>
                    <a:pt x="16525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B9F809A7-D238-4CC2-9915-29F893C0E066}"/>
                </a:ext>
              </a:extLst>
            </p:cNvPr>
            <p:cNvSpPr/>
            <p:nvPr/>
          </p:nvSpPr>
          <p:spPr>
            <a:xfrm>
              <a:off x="6237446" y="7169781"/>
              <a:ext cx="114300" cy="66675"/>
            </a:xfrm>
            <a:custGeom>
              <a:avLst/>
              <a:gdLst>
                <a:gd name="connsiteX0" fmla="*/ 86201 w 114300"/>
                <a:gd name="connsiteY0" fmla="*/ 69056 h 66675"/>
                <a:gd name="connsiteX1" fmla="*/ 113824 w 114300"/>
                <a:gd name="connsiteY1" fmla="*/ 7144 h 66675"/>
                <a:gd name="connsiteX2" fmla="*/ 33814 w 114300"/>
                <a:gd name="connsiteY2" fmla="*/ 7144 h 66675"/>
                <a:gd name="connsiteX3" fmla="*/ 7144 w 114300"/>
                <a:gd name="connsiteY3" fmla="*/ 6905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66675">
                  <a:moveTo>
                    <a:pt x="86201" y="69056"/>
                  </a:moveTo>
                  <a:lnTo>
                    <a:pt x="113824" y="7144"/>
                  </a:lnTo>
                  <a:lnTo>
                    <a:pt x="33814" y="7144"/>
                  </a:lnTo>
                  <a:lnTo>
                    <a:pt x="7144" y="690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2D84B1E5-5291-4E5A-A4A5-D6E4392456F4}"/>
              </a:ext>
            </a:extLst>
          </p:cNvPr>
          <p:cNvGrpSpPr/>
          <p:nvPr/>
        </p:nvGrpSpPr>
        <p:grpSpPr>
          <a:xfrm>
            <a:off x="9611244" y="3845859"/>
            <a:ext cx="607350" cy="853924"/>
            <a:chOff x="7167086" y="7052623"/>
            <a:chExt cx="222885" cy="313373"/>
          </a:xfrm>
          <a:solidFill>
            <a:schemeClr val="accent4"/>
          </a:solidFill>
        </p:grpSpPr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D1C6EF1A-4F69-4F37-90DC-A2057F1780E0}"/>
                </a:ext>
              </a:extLst>
            </p:cNvPr>
            <p:cNvSpPr/>
            <p:nvPr/>
          </p:nvSpPr>
          <p:spPr>
            <a:xfrm>
              <a:off x="7285196" y="7165971"/>
              <a:ext cx="104775" cy="200025"/>
            </a:xfrm>
            <a:custGeom>
              <a:avLst/>
              <a:gdLst>
                <a:gd name="connsiteX0" fmla="*/ 7144 w 104775"/>
                <a:gd name="connsiteY0" fmla="*/ 7144 h 200025"/>
                <a:gd name="connsiteX1" fmla="*/ 103346 w 104775"/>
                <a:gd name="connsiteY1" fmla="*/ 103346 h 200025"/>
                <a:gd name="connsiteX2" fmla="*/ 7144 w 104775"/>
                <a:gd name="connsiteY2" fmla="*/ 19954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200025">
                  <a:moveTo>
                    <a:pt x="7144" y="7144"/>
                  </a:moveTo>
                  <a:cubicBezTo>
                    <a:pt x="60484" y="7144"/>
                    <a:pt x="103346" y="50006"/>
                    <a:pt x="103346" y="103346"/>
                  </a:cubicBezTo>
                  <a:cubicBezTo>
                    <a:pt x="103346" y="156686"/>
                    <a:pt x="60484" y="199549"/>
                    <a:pt x="7144" y="19954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64468DB9-D32D-4E1D-83CE-4E93AE59A758}"/>
                </a:ext>
              </a:extLst>
            </p:cNvPr>
            <p:cNvSpPr/>
            <p:nvPr/>
          </p:nvSpPr>
          <p:spPr>
            <a:xfrm>
              <a:off x="7282338" y="7052623"/>
              <a:ext cx="57150" cy="104775"/>
            </a:xfrm>
            <a:custGeom>
              <a:avLst/>
              <a:gdLst>
                <a:gd name="connsiteX0" fmla="*/ 7144 w 57150"/>
                <a:gd name="connsiteY0" fmla="*/ 7144 h 104775"/>
                <a:gd name="connsiteX1" fmla="*/ 53816 w 57150"/>
                <a:gd name="connsiteY1" fmla="*/ 53816 h 104775"/>
                <a:gd name="connsiteX2" fmla="*/ 7144 w 57150"/>
                <a:gd name="connsiteY2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04775">
                  <a:moveTo>
                    <a:pt x="7144" y="7144"/>
                  </a:moveTo>
                  <a:cubicBezTo>
                    <a:pt x="32861" y="7144"/>
                    <a:pt x="53816" y="28099"/>
                    <a:pt x="53816" y="53816"/>
                  </a:cubicBezTo>
                  <a:cubicBezTo>
                    <a:pt x="53816" y="79534"/>
                    <a:pt x="32861" y="100489"/>
                    <a:pt x="7144" y="10048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812F9861-CEFE-4250-B97E-BA37C9B815BB}"/>
                </a:ext>
              </a:extLst>
            </p:cNvPr>
            <p:cNvSpPr/>
            <p:nvPr/>
          </p:nvSpPr>
          <p:spPr>
            <a:xfrm>
              <a:off x="7167086" y="7165971"/>
              <a:ext cx="104775" cy="200025"/>
            </a:xfrm>
            <a:custGeom>
              <a:avLst/>
              <a:gdLst>
                <a:gd name="connsiteX0" fmla="*/ 103346 w 104775"/>
                <a:gd name="connsiteY0" fmla="*/ 7144 h 200025"/>
                <a:gd name="connsiteX1" fmla="*/ 7144 w 104775"/>
                <a:gd name="connsiteY1" fmla="*/ 103346 h 200025"/>
                <a:gd name="connsiteX2" fmla="*/ 103346 w 104775"/>
                <a:gd name="connsiteY2" fmla="*/ 19954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200025">
                  <a:moveTo>
                    <a:pt x="103346" y="7144"/>
                  </a:moveTo>
                  <a:cubicBezTo>
                    <a:pt x="50006" y="7144"/>
                    <a:pt x="7144" y="50006"/>
                    <a:pt x="7144" y="103346"/>
                  </a:cubicBezTo>
                  <a:cubicBezTo>
                    <a:pt x="7144" y="156686"/>
                    <a:pt x="50006" y="199549"/>
                    <a:pt x="103346" y="19954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C6DD8A9B-EF8E-4601-BB90-353F8074012E}"/>
                </a:ext>
              </a:extLst>
            </p:cNvPr>
            <p:cNvSpPr/>
            <p:nvPr/>
          </p:nvSpPr>
          <p:spPr>
            <a:xfrm>
              <a:off x="7218521" y="7052623"/>
              <a:ext cx="57150" cy="104775"/>
            </a:xfrm>
            <a:custGeom>
              <a:avLst/>
              <a:gdLst>
                <a:gd name="connsiteX0" fmla="*/ 53816 w 57150"/>
                <a:gd name="connsiteY0" fmla="*/ 7144 h 104775"/>
                <a:gd name="connsiteX1" fmla="*/ 7144 w 57150"/>
                <a:gd name="connsiteY1" fmla="*/ 53816 h 104775"/>
                <a:gd name="connsiteX2" fmla="*/ 53816 w 57150"/>
                <a:gd name="connsiteY2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04775">
                  <a:moveTo>
                    <a:pt x="53816" y="7144"/>
                  </a:moveTo>
                  <a:cubicBezTo>
                    <a:pt x="28099" y="7144"/>
                    <a:pt x="7144" y="28099"/>
                    <a:pt x="7144" y="53816"/>
                  </a:cubicBezTo>
                  <a:cubicBezTo>
                    <a:pt x="7144" y="79534"/>
                    <a:pt x="28099" y="100489"/>
                    <a:pt x="53816" y="10048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5" name="Groupe 104">
            <a:extLst>
              <a:ext uri="{FF2B5EF4-FFF2-40B4-BE49-F238E27FC236}">
                <a16:creationId xmlns:a16="http://schemas.microsoft.com/office/drawing/2014/main" id="{1822CB29-BEC3-464E-9064-A7D225BA5110}"/>
              </a:ext>
            </a:extLst>
          </p:cNvPr>
          <p:cNvGrpSpPr/>
          <p:nvPr/>
        </p:nvGrpSpPr>
        <p:grpSpPr>
          <a:xfrm>
            <a:off x="948169" y="3969937"/>
            <a:ext cx="601144" cy="605768"/>
            <a:chOff x="6906473" y="7154541"/>
            <a:chExt cx="220608" cy="222305"/>
          </a:xfrm>
          <a:solidFill>
            <a:schemeClr val="accent4"/>
          </a:solidFill>
        </p:grpSpPr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3B9483B5-15AC-4287-8D8B-88CC0BEE9AF9}"/>
                </a:ext>
              </a:extLst>
            </p:cNvPr>
            <p:cNvSpPr/>
            <p:nvPr/>
          </p:nvSpPr>
          <p:spPr>
            <a:xfrm>
              <a:off x="7012781" y="7154541"/>
              <a:ext cx="114300" cy="200025"/>
            </a:xfrm>
            <a:custGeom>
              <a:avLst/>
              <a:gdLst>
                <a:gd name="connsiteX0" fmla="*/ 26194 w 114300"/>
                <a:gd name="connsiteY0" fmla="*/ 7144 h 200025"/>
                <a:gd name="connsiteX1" fmla="*/ 110966 w 114300"/>
                <a:gd name="connsiteY1" fmla="*/ 110966 h 200025"/>
                <a:gd name="connsiteX2" fmla="*/ 7144 w 114300"/>
                <a:gd name="connsiteY2" fmla="*/ 19573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26194" y="7144"/>
                  </a:moveTo>
                  <a:cubicBezTo>
                    <a:pt x="78581" y="12859"/>
                    <a:pt x="115729" y="59531"/>
                    <a:pt x="110966" y="110966"/>
                  </a:cubicBezTo>
                  <a:cubicBezTo>
                    <a:pt x="105251" y="163354"/>
                    <a:pt x="58579" y="200501"/>
                    <a:pt x="7144" y="19573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5C0CACC7-27BA-442E-BA75-976A513C9B99}"/>
                </a:ext>
              </a:extLst>
            </p:cNvPr>
            <p:cNvSpPr/>
            <p:nvPr/>
          </p:nvSpPr>
          <p:spPr>
            <a:xfrm>
              <a:off x="6906473" y="7176821"/>
              <a:ext cx="114300" cy="200025"/>
            </a:xfrm>
            <a:custGeom>
              <a:avLst/>
              <a:gdLst>
                <a:gd name="connsiteX0" fmla="*/ 112499 w 114300"/>
                <a:gd name="connsiteY0" fmla="*/ 7724 h 200025"/>
                <a:gd name="connsiteX1" fmla="*/ 7724 w 114300"/>
                <a:gd name="connsiteY1" fmla="*/ 91544 h 200025"/>
                <a:gd name="connsiteX2" fmla="*/ 91544 w 114300"/>
                <a:gd name="connsiteY2" fmla="*/ 19631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112499" y="7724"/>
                  </a:moveTo>
                  <a:cubicBezTo>
                    <a:pt x="60111" y="2009"/>
                    <a:pt x="13439" y="39156"/>
                    <a:pt x="7724" y="91544"/>
                  </a:cubicBezTo>
                  <a:cubicBezTo>
                    <a:pt x="2009" y="143931"/>
                    <a:pt x="39156" y="190604"/>
                    <a:pt x="91544" y="19631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8" name="Graphique 100">
            <a:extLst>
              <a:ext uri="{FF2B5EF4-FFF2-40B4-BE49-F238E27FC236}">
                <a16:creationId xmlns:a16="http://schemas.microsoft.com/office/drawing/2014/main" id="{628A8A4D-3BDD-429B-A336-A472FE469B87}"/>
              </a:ext>
            </a:extLst>
          </p:cNvPr>
          <p:cNvGrpSpPr/>
          <p:nvPr/>
        </p:nvGrpSpPr>
        <p:grpSpPr>
          <a:xfrm>
            <a:off x="5154361" y="3987317"/>
            <a:ext cx="622920" cy="571010"/>
            <a:chOff x="5036010" y="2881236"/>
            <a:chExt cx="859622" cy="787987"/>
          </a:xfrm>
          <a:solidFill>
            <a:schemeClr val="accent4"/>
          </a:solidFill>
        </p:grpSpPr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DE65A5D2-098E-4F68-A4AE-7CF8A8EEE98A}"/>
                </a:ext>
              </a:extLst>
            </p:cNvPr>
            <p:cNvSpPr/>
            <p:nvPr/>
          </p:nvSpPr>
          <p:spPr>
            <a:xfrm>
              <a:off x="4935273" y="2780499"/>
              <a:ext cx="429811" cy="787987"/>
            </a:xfrm>
            <a:custGeom>
              <a:avLst/>
              <a:gdLst>
                <a:gd name="connsiteX0" fmla="*/ 337133 w 429811"/>
                <a:gd name="connsiteY0" fmla="*/ 100737 h 787987"/>
                <a:gd name="connsiteX1" fmla="*/ 337133 w 429811"/>
                <a:gd name="connsiteY1" fmla="*/ 709636 h 787987"/>
                <a:gd name="connsiteX2" fmla="*/ 100737 w 429811"/>
                <a:gd name="connsiteY2" fmla="*/ 709636 h 78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811" h="787987">
                  <a:moveTo>
                    <a:pt x="337133" y="100737"/>
                  </a:moveTo>
                  <a:lnTo>
                    <a:pt x="337133" y="709636"/>
                  </a:lnTo>
                  <a:lnTo>
                    <a:pt x="100737" y="709636"/>
                  </a:lnTo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5CC97D3D-DF47-4EF6-8586-43A27D2BED6C}"/>
                </a:ext>
              </a:extLst>
            </p:cNvPr>
            <p:cNvSpPr/>
            <p:nvPr/>
          </p:nvSpPr>
          <p:spPr>
            <a:xfrm>
              <a:off x="5246886" y="2780499"/>
              <a:ext cx="429811" cy="967075"/>
            </a:xfrm>
            <a:custGeom>
              <a:avLst/>
              <a:gdLst>
                <a:gd name="connsiteX0" fmla="*/ 100737 w 429811"/>
                <a:gd name="connsiteY0" fmla="*/ 100737 h 967074"/>
                <a:gd name="connsiteX1" fmla="*/ 337133 w 429811"/>
                <a:gd name="connsiteY1" fmla="*/ 100737 h 967074"/>
                <a:gd name="connsiteX2" fmla="*/ 337133 w 429811"/>
                <a:gd name="connsiteY2" fmla="*/ 881560 h 967074"/>
                <a:gd name="connsiteX3" fmla="*/ 100737 w 429811"/>
                <a:gd name="connsiteY3" fmla="*/ 881560 h 96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811" h="967074">
                  <a:moveTo>
                    <a:pt x="100737" y="100737"/>
                  </a:moveTo>
                  <a:lnTo>
                    <a:pt x="337133" y="100737"/>
                  </a:lnTo>
                  <a:lnTo>
                    <a:pt x="337133" y="881560"/>
                  </a:lnTo>
                  <a:lnTo>
                    <a:pt x="100737" y="881560"/>
                  </a:lnTo>
                  <a:close/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D8F29B63-4F2B-4026-AEF5-40432C015B93}"/>
                </a:ext>
              </a:extLst>
            </p:cNvPr>
            <p:cNvSpPr/>
            <p:nvPr/>
          </p:nvSpPr>
          <p:spPr>
            <a:xfrm>
              <a:off x="5551335" y="3153002"/>
              <a:ext cx="429811" cy="429811"/>
            </a:xfrm>
            <a:custGeom>
              <a:avLst/>
              <a:gdLst>
                <a:gd name="connsiteX0" fmla="*/ 100737 w 429811"/>
                <a:gd name="connsiteY0" fmla="*/ 100737 h 429811"/>
                <a:gd name="connsiteX1" fmla="*/ 344297 w 429811"/>
                <a:gd name="connsiteY1" fmla="*/ 100737 h 429811"/>
                <a:gd name="connsiteX2" fmla="*/ 344297 w 429811"/>
                <a:gd name="connsiteY2" fmla="*/ 337133 h 429811"/>
                <a:gd name="connsiteX3" fmla="*/ 100737 w 429811"/>
                <a:gd name="connsiteY3" fmla="*/ 337133 h 42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811" h="429811">
                  <a:moveTo>
                    <a:pt x="100737" y="100737"/>
                  </a:moveTo>
                  <a:lnTo>
                    <a:pt x="344297" y="100737"/>
                  </a:lnTo>
                  <a:lnTo>
                    <a:pt x="344297" y="337133"/>
                  </a:lnTo>
                  <a:lnTo>
                    <a:pt x="100737" y="337133"/>
                  </a:lnTo>
                  <a:close/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12" name="Groupe 111">
            <a:extLst>
              <a:ext uri="{FF2B5EF4-FFF2-40B4-BE49-F238E27FC236}">
                <a16:creationId xmlns:a16="http://schemas.microsoft.com/office/drawing/2014/main" id="{09088004-563E-4C7E-8011-F7D374B6DE5E}"/>
              </a:ext>
            </a:extLst>
          </p:cNvPr>
          <p:cNvGrpSpPr/>
          <p:nvPr/>
        </p:nvGrpSpPr>
        <p:grpSpPr>
          <a:xfrm>
            <a:off x="2073056" y="5661980"/>
            <a:ext cx="474980" cy="596966"/>
            <a:chOff x="4798218" y="7145968"/>
            <a:chExt cx="174308" cy="219075"/>
          </a:xfrm>
          <a:solidFill>
            <a:schemeClr val="bg1"/>
          </a:solidFill>
        </p:grpSpPr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BE8F2620-A3F0-4B5A-9006-5514E98FDC68}"/>
                </a:ext>
              </a:extLst>
            </p:cNvPr>
            <p:cNvSpPr/>
            <p:nvPr/>
          </p:nvSpPr>
          <p:spPr>
            <a:xfrm>
              <a:off x="4798218" y="7145968"/>
              <a:ext cx="76200" cy="85725"/>
            </a:xfrm>
            <a:custGeom>
              <a:avLst/>
              <a:gdLst>
                <a:gd name="connsiteX0" fmla="*/ 74771 w 76200"/>
                <a:gd name="connsiteY0" fmla="*/ 7144 h 85725"/>
                <a:gd name="connsiteX1" fmla="*/ 7144 w 76200"/>
                <a:gd name="connsiteY1" fmla="*/ 47149 h 85725"/>
                <a:gd name="connsiteX2" fmla="*/ 74771 w 76200"/>
                <a:gd name="connsiteY2" fmla="*/ 84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85725">
                  <a:moveTo>
                    <a:pt x="74771" y="7144"/>
                  </a:moveTo>
                  <a:lnTo>
                    <a:pt x="7144" y="47149"/>
                  </a:lnTo>
                  <a:lnTo>
                    <a:pt x="74771" y="84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59D0AF4A-2C2F-434D-8B61-692890DDB679}"/>
                </a:ext>
              </a:extLst>
            </p:cNvPr>
            <p:cNvSpPr/>
            <p:nvPr/>
          </p:nvSpPr>
          <p:spPr>
            <a:xfrm>
              <a:off x="4886801" y="7145968"/>
              <a:ext cx="85725" cy="219075"/>
            </a:xfrm>
            <a:custGeom>
              <a:avLst/>
              <a:gdLst>
                <a:gd name="connsiteX0" fmla="*/ 7144 w 85725"/>
                <a:gd name="connsiteY0" fmla="*/ 7144 h 219075"/>
                <a:gd name="connsiteX1" fmla="*/ 9049 w 85725"/>
                <a:gd name="connsiteY1" fmla="*/ 221456 h 219075"/>
                <a:gd name="connsiteX2" fmla="*/ 87154 w 85725"/>
                <a:gd name="connsiteY2" fmla="*/ 221456 h 219075"/>
                <a:gd name="connsiteX3" fmla="*/ 87154 w 85725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219075">
                  <a:moveTo>
                    <a:pt x="7144" y="7144"/>
                  </a:moveTo>
                  <a:lnTo>
                    <a:pt x="9049" y="221456"/>
                  </a:lnTo>
                  <a:lnTo>
                    <a:pt x="87154" y="221456"/>
                  </a:lnTo>
                  <a:lnTo>
                    <a:pt x="8715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1694C383-2DCE-4B92-BDFA-781DD322DE66}"/>
              </a:ext>
            </a:extLst>
          </p:cNvPr>
          <p:cNvGrpSpPr/>
          <p:nvPr/>
        </p:nvGrpSpPr>
        <p:grpSpPr>
          <a:xfrm>
            <a:off x="4210186" y="5593200"/>
            <a:ext cx="425662" cy="734528"/>
            <a:chOff x="5294471" y="7105963"/>
            <a:chExt cx="156210" cy="269558"/>
          </a:xfrm>
          <a:solidFill>
            <a:schemeClr val="bg1"/>
          </a:solidFill>
        </p:grpSpPr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B37059ED-4179-4FBA-9841-13ADFFD57842}"/>
                </a:ext>
              </a:extLst>
            </p:cNvPr>
            <p:cNvSpPr/>
            <p:nvPr/>
          </p:nvSpPr>
          <p:spPr>
            <a:xfrm>
              <a:off x="5364956" y="7213596"/>
              <a:ext cx="85725" cy="161925"/>
            </a:xfrm>
            <a:custGeom>
              <a:avLst/>
              <a:gdLst>
                <a:gd name="connsiteX0" fmla="*/ 7144 w 85725"/>
                <a:gd name="connsiteY0" fmla="*/ 7144 h 161925"/>
                <a:gd name="connsiteX1" fmla="*/ 81439 w 85725"/>
                <a:gd name="connsiteY1" fmla="*/ 81439 h 161925"/>
                <a:gd name="connsiteX2" fmla="*/ 7144 w 85725"/>
                <a:gd name="connsiteY2" fmla="*/ 1557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144" y="7144"/>
                  </a:moveTo>
                  <a:cubicBezTo>
                    <a:pt x="48101" y="7144"/>
                    <a:pt x="81439" y="40481"/>
                    <a:pt x="81439" y="81439"/>
                  </a:cubicBezTo>
                  <a:cubicBezTo>
                    <a:pt x="81439" y="122396"/>
                    <a:pt x="48101" y="155734"/>
                    <a:pt x="7144" y="15573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630D9055-37EB-4572-84DB-E51C87898D6A}"/>
                </a:ext>
              </a:extLst>
            </p:cNvPr>
            <p:cNvSpPr/>
            <p:nvPr/>
          </p:nvSpPr>
          <p:spPr>
            <a:xfrm>
              <a:off x="5364956" y="7105963"/>
              <a:ext cx="57150" cy="95250"/>
            </a:xfrm>
            <a:custGeom>
              <a:avLst/>
              <a:gdLst>
                <a:gd name="connsiteX0" fmla="*/ 7144 w 57150"/>
                <a:gd name="connsiteY0" fmla="*/ 7144 h 95250"/>
                <a:gd name="connsiteX1" fmla="*/ 50959 w 57150"/>
                <a:gd name="connsiteY1" fmla="*/ 50959 h 95250"/>
                <a:gd name="connsiteX2" fmla="*/ 7144 w 57150"/>
                <a:gd name="connsiteY2" fmla="*/ 947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95250">
                  <a:moveTo>
                    <a:pt x="7144" y="7144"/>
                  </a:moveTo>
                  <a:cubicBezTo>
                    <a:pt x="31909" y="7144"/>
                    <a:pt x="50959" y="27146"/>
                    <a:pt x="50959" y="50959"/>
                  </a:cubicBezTo>
                  <a:cubicBezTo>
                    <a:pt x="50959" y="75724"/>
                    <a:pt x="30956" y="94774"/>
                    <a:pt x="7144" y="9477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170CCC79-788E-43EC-BBF5-524E79E1747B}"/>
                </a:ext>
              </a:extLst>
            </p:cNvPr>
            <p:cNvSpPr/>
            <p:nvPr/>
          </p:nvSpPr>
          <p:spPr>
            <a:xfrm>
              <a:off x="5297328" y="7105963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6196" y="7144"/>
                    <a:pt x="58579" y="18574"/>
                    <a:pt x="58579" y="328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38D6D112-565D-4EE9-AD3B-911175FDDEEA}"/>
                </a:ext>
              </a:extLst>
            </p:cNvPr>
            <p:cNvSpPr/>
            <p:nvPr/>
          </p:nvSpPr>
          <p:spPr>
            <a:xfrm>
              <a:off x="5294471" y="7310751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7149" y="7144"/>
                    <a:pt x="58579" y="18574"/>
                    <a:pt x="58579" y="328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5E25236C-215A-4675-A7E2-632E444EB09B}"/>
              </a:ext>
            </a:extLst>
          </p:cNvPr>
          <p:cNvGrpSpPr/>
          <p:nvPr/>
        </p:nvGrpSpPr>
        <p:grpSpPr>
          <a:xfrm>
            <a:off x="6328833" y="5617856"/>
            <a:ext cx="599560" cy="685214"/>
            <a:chOff x="5841206" y="7110726"/>
            <a:chExt cx="220027" cy="251460"/>
          </a:xfrm>
          <a:solidFill>
            <a:schemeClr val="bg1"/>
          </a:solidFill>
        </p:grpSpPr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F55C3AF8-0845-4B03-8E78-6811C1B1EAF8}"/>
                </a:ext>
              </a:extLst>
            </p:cNvPr>
            <p:cNvSpPr/>
            <p:nvPr/>
          </p:nvSpPr>
          <p:spPr>
            <a:xfrm>
              <a:off x="5841206" y="719073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8774F006-E16B-414D-8DF4-D62B77CEA1CD}"/>
                </a:ext>
              </a:extLst>
            </p:cNvPr>
            <p:cNvSpPr/>
            <p:nvPr/>
          </p:nvSpPr>
          <p:spPr>
            <a:xfrm>
              <a:off x="5918358" y="7110726"/>
              <a:ext cx="142875" cy="76200"/>
            </a:xfrm>
            <a:custGeom>
              <a:avLst/>
              <a:gdLst>
                <a:gd name="connsiteX0" fmla="*/ 36671 w 142875"/>
                <a:gd name="connsiteY0" fmla="*/ 7144 h 76200"/>
                <a:gd name="connsiteX1" fmla="*/ 7144 w 142875"/>
                <a:gd name="connsiteY1" fmla="*/ 70009 h 76200"/>
                <a:gd name="connsiteX2" fmla="*/ 110014 w 142875"/>
                <a:gd name="connsiteY2" fmla="*/ 70009 h 76200"/>
                <a:gd name="connsiteX3" fmla="*/ 141446 w 1428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76200">
                  <a:moveTo>
                    <a:pt x="36671" y="7144"/>
                  </a:moveTo>
                  <a:lnTo>
                    <a:pt x="7144" y="70009"/>
                  </a:lnTo>
                  <a:lnTo>
                    <a:pt x="110014" y="70009"/>
                  </a:lnTo>
                  <a:lnTo>
                    <a:pt x="14144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3" name="Groupe 122">
            <a:extLst>
              <a:ext uri="{FF2B5EF4-FFF2-40B4-BE49-F238E27FC236}">
                <a16:creationId xmlns:a16="http://schemas.microsoft.com/office/drawing/2014/main" id="{85251B75-1DD4-4D7A-AABD-E5E8EEF6A9F4}"/>
              </a:ext>
            </a:extLst>
          </p:cNvPr>
          <p:cNvGrpSpPr/>
          <p:nvPr/>
        </p:nvGrpSpPr>
        <p:grpSpPr>
          <a:xfrm>
            <a:off x="3074930" y="5590604"/>
            <a:ext cx="617730" cy="739720"/>
            <a:chOff x="5015388" y="7100248"/>
            <a:chExt cx="226695" cy="271463"/>
          </a:xfrm>
          <a:solidFill>
            <a:schemeClr val="bg1"/>
          </a:solidFill>
        </p:grpSpPr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89401FFC-062E-4942-A0C9-4360CDCC3AE5}"/>
                </a:ext>
              </a:extLst>
            </p:cNvPr>
            <p:cNvSpPr/>
            <p:nvPr/>
          </p:nvSpPr>
          <p:spPr>
            <a:xfrm>
              <a:off x="5015388" y="7100248"/>
              <a:ext cx="123825" cy="76200"/>
            </a:xfrm>
            <a:custGeom>
              <a:avLst/>
              <a:gdLst>
                <a:gd name="connsiteX0" fmla="*/ 36671 w 123825"/>
                <a:gd name="connsiteY0" fmla="*/ 7144 h 76200"/>
                <a:gd name="connsiteX1" fmla="*/ 7144 w 123825"/>
                <a:gd name="connsiteY1" fmla="*/ 70009 h 76200"/>
                <a:gd name="connsiteX2" fmla="*/ 86201 w 123825"/>
                <a:gd name="connsiteY2" fmla="*/ 70009 h 76200"/>
                <a:gd name="connsiteX3" fmla="*/ 116681 w 12382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76200">
                  <a:moveTo>
                    <a:pt x="36671" y="7144"/>
                  </a:moveTo>
                  <a:lnTo>
                    <a:pt x="7144" y="70009"/>
                  </a:lnTo>
                  <a:lnTo>
                    <a:pt x="86201" y="70009"/>
                  </a:lnTo>
                  <a:lnTo>
                    <a:pt x="11668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17812AD0-8DB5-424F-925F-B7B465FB103D}"/>
                </a:ext>
              </a:extLst>
            </p:cNvPr>
            <p:cNvSpPr/>
            <p:nvPr/>
          </p:nvSpPr>
          <p:spPr>
            <a:xfrm>
              <a:off x="5023008" y="7295511"/>
              <a:ext cx="219075" cy="76200"/>
            </a:xfrm>
            <a:custGeom>
              <a:avLst/>
              <a:gdLst>
                <a:gd name="connsiteX0" fmla="*/ 36671 w 219075"/>
                <a:gd name="connsiteY0" fmla="*/ 7144 h 76200"/>
                <a:gd name="connsiteX1" fmla="*/ 7144 w 219075"/>
                <a:gd name="connsiteY1" fmla="*/ 70961 h 76200"/>
                <a:gd name="connsiteX2" fmla="*/ 182404 w 219075"/>
                <a:gd name="connsiteY2" fmla="*/ 70961 h 76200"/>
                <a:gd name="connsiteX3" fmla="*/ 212884 w 2190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76200">
                  <a:moveTo>
                    <a:pt x="36671" y="7144"/>
                  </a:moveTo>
                  <a:lnTo>
                    <a:pt x="7144" y="70961"/>
                  </a:lnTo>
                  <a:lnTo>
                    <a:pt x="182404" y="70961"/>
                  </a:lnTo>
                  <a:lnTo>
                    <a:pt x="21288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9C8C1772-BBA9-4359-ADDD-40A92EB8DB2C}"/>
                </a:ext>
              </a:extLst>
            </p:cNvPr>
            <p:cNvSpPr/>
            <p:nvPr/>
          </p:nvSpPr>
          <p:spPr>
            <a:xfrm>
              <a:off x="5072538" y="710691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7" name="Groupe 126">
            <a:extLst>
              <a:ext uri="{FF2B5EF4-FFF2-40B4-BE49-F238E27FC236}">
                <a16:creationId xmlns:a16="http://schemas.microsoft.com/office/drawing/2014/main" id="{D31077A0-76DC-4448-97DF-D2F72C8E7BE9}"/>
              </a:ext>
            </a:extLst>
          </p:cNvPr>
          <p:cNvGrpSpPr/>
          <p:nvPr/>
        </p:nvGrpSpPr>
        <p:grpSpPr>
          <a:xfrm>
            <a:off x="7452617" y="5610548"/>
            <a:ext cx="479088" cy="699830"/>
            <a:chOff x="6052105" y="7119649"/>
            <a:chExt cx="175816" cy="256824"/>
          </a:xfrm>
          <a:solidFill>
            <a:schemeClr val="bg1"/>
          </a:solidFill>
        </p:grpSpPr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B427D531-1613-40F6-9F7A-3FF5C86E31F0}"/>
                </a:ext>
              </a:extLst>
            </p:cNvPr>
            <p:cNvSpPr/>
            <p:nvPr/>
          </p:nvSpPr>
          <p:spPr>
            <a:xfrm>
              <a:off x="6113621" y="7205023"/>
              <a:ext cx="114300" cy="171450"/>
            </a:xfrm>
            <a:custGeom>
              <a:avLst/>
              <a:gdLst>
                <a:gd name="connsiteX0" fmla="*/ 78581 w 114300"/>
                <a:gd name="connsiteY0" fmla="*/ 7144 h 171450"/>
                <a:gd name="connsiteX1" fmla="*/ 107156 w 114300"/>
                <a:gd name="connsiteY1" fmla="*/ 83344 h 171450"/>
                <a:gd name="connsiteX2" fmla="*/ 7144 w 114300"/>
                <a:gd name="connsiteY2" fmla="*/ 164306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78581" y="7144"/>
                  </a:moveTo>
                  <a:cubicBezTo>
                    <a:pt x="98584" y="26194"/>
                    <a:pt x="110014" y="53816"/>
                    <a:pt x="107156" y="83344"/>
                  </a:cubicBezTo>
                  <a:cubicBezTo>
                    <a:pt x="102394" y="132874"/>
                    <a:pt x="57626" y="170021"/>
                    <a:pt x="7144" y="164306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id="{CC8F245E-9E8A-493F-8461-6D8A103B6BC2}"/>
                </a:ext>
              </a:extLst>
            </p:cNvPr>
            <p:cNvSpPr/>
            <p:nvPr/>
          </p:nvSpPr>
          <p:spPr>
            <a:xfrm>
              <a:off x="6052105" y="7119649"/>
              <a:ext cx="161925" cy="247650"/>
            </a:xfrm>
            <a:custGeom>
              <a:avLst/>
              <a:gdLst>
                <a:gd name="connsiteX0" fmla="*/ 159147 w 161925"/>
                <a:gd name="connsiteY0" fmla="*/ 7745 h 247650"/>
                <a:gd name="connsiteX1" fmla="*/ 43895 w 161925"/>
                <a:gd name="connsiteY1" fmla="*/ 50608 h 247650"/>
                <a:gd name="connsiteX2" fmla="*/ 50562 w 161925"/>
                <a:gd name="connsiteY2" fmla="*/ 24491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247650">
                  <a:moveTo>
                    <a:pt x="159147" y="7745"/>
                  </a:moveTo>
                  <a:cubicBezTo>
                    <a:pt x="118190" y="3935"/>
                    <a:pt x="75327" y="18223"/>
                    <a:pt x="43895" y="50608"/>
                  </a:cubicBezTo>
                  <a:cubicBezTo>
                    <a:pt x="-7540" y="105853"/>
                    <a:pt x="-4683" y="193483"/>
                    <a:pt x="50562" y="24491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30" name="Groupe 129">
            <a:extLst>
              <a:ext uri="{FF2B5EF4-FFF2-40B4-BE49-F238E27FC236}">
                <a16:creationId xmlns:a16="http://schemas.microsoft.com/office/drawing/2014/main" id="{5748FAB9-BC18-4000-8BA0-2B36670FAC92}"/>
              </a:ext>
            </a:extLst>
          </p:cNvPr>
          <p:cNvGrpSpPr/>
          <p:nvPr/>
        </p:nvGrpSpPr>
        <p:grpSpPr>
          <a:xfrm flipH="1">
            <a:off x="10743802" y="5614469"/>
            <a:ext cx="476492" cy="691988"/>
            <a:chOff x="6686470" y="7116812"/>
            <a:chExt cx="174863" cy="253946"/>
          </a:xfrm>
          <a:solidFill>
            <a:schemeClr val="bg1"/>
          </a:solidFill>
        </p:grpSpPr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id="{71307B56-CB0C-4D81-A908-C6F5192C4B11}"/>
                </a:ext>
              </a:extLst>
            </p:cNvPr>
            <p:cNvSpPr/>
            <p:nvPr/>
          </p:nvSpPr>
          <p:spPr>
            <a:xfrm>
              <a:off x="6747033" y="7116812"/>
              <a:ext cx="114300" cy="171450"/>
            </a:xfrm>
            <a:custGeom>
              <a:avLst/>
              <a:gdLst>
                <a:gd name="connsiteX0" fmla="*/ 78581 w 114300"/>
                <a:gd name="connsiteY0" fmla="*/ 164887 h 171450"/>
                <a:gd name="connsiteX1" fmla="*/ 107156 w 114300"/>
                <a:gd name="connsiteY1" fmla="*/ 88687 h 171450"/>
                <a:gd name="connsiteX2" fmla="*/ 7144 w 114300"/>
                <a:gd name="connsiteY2" fmla="*/ 77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78581" y="164887"/>
                  </a:moveTo>
                  <a:cubicBezTo>
                    <a:pt x="98584" y="145837"/>
                    <a:pt x="110014" y="118215"/>
                    <a:pt x="107156" y="88687"/>
                  </a:cubicBezTo>
                  <a:cubicBezTo>
                    <a:pt x="102394" y="39157"/>
                    <a:pt x="57626" y="2010"/>
                    <a:pt x="7144" y="772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id="{7E79AC3F-0188-4CF9-BE1E-37CAD722B221}"/>
                </a:ext>
              </a:extLst>
            </p:cNvPr>
            <p:cNvSpPr/>
            <p:nvPr/>
          </p:nvSpPr>
          <p:spPr>
            <a:xfrm>
              <a:off x="6686470" y="7123108"/>
              <a:ext cx="161925" cy="247650"/>
            </a:xfrm>
            <a:custGeom>
              <a:avLst/>
              <a:gdLst>
                <a:gd name="connsiteX0" fmla="*/ 158195 w 161925"/>
                <a:gd name="connsiteY0" fmla="*/ 244316 h 247650"/>
                <a:gd name="connsiteX1" fmla="*/ 43895 w 161925"/>
                <a:gd name="connsiteY1" fmla="*/ 201454 h 247650"/>
                <a:gd name="connsiteX2" fmla="*/ 50562 w 161925"/>
                <a:gd name="connsiteY2" fmla="*/ 714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247650">
                  <a:moveTo>
                    <a:pt x="158195" y="244316"/>
                  </a:moveTo>
                  <a:cubicBezTo>
                    <a:pt x="117237" y="248126"/>
                    <a:pt x="74375" y="233839"/>
                    <a:pt x="43895" y="201454"/>
                  </a:cubicBezTo>
                  <a:cubicBezTo>
                    <a:pt x="-7540" y="146209"/>
                    <a:pt x="-4683" y="58579"/>
                    <a:pt x="50562" y="714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33" name="Groupe 132">
            <a:extLst>
              <a:ext uri="{FF2B5EF4-FFF2-40B4-BE49-F238E27FC236}">
                <a16:creationId xmlns:a16="http://schemas.microsoft.com/office/drawing/2014/main" id="{10E8F742-6F96-4F4E-952B-5A2EC3D4DD00}"/>
              </a:ext>
            </a:extLst>
          </p:cNvPr>
          <p:cNvGrpSpPr/>
          <p:nvPr/>
        </p:nvGrpSpPr>
        <p:grpSpPr>
          <a:xfrm>
            <a:off x="8456915" y="5700914"/>
            <a:ext cx="604752" cy="519100"/>
            <a:chOff x="6237446" y="7169781"/>
            <a:chExt cx="221932" cy="190500"/>
          </a:xfrm>
          <a:solidFill>
            <a:schemeClr val="bg1"/>
          </a:solidFill>
        </p:grpSpPr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id="{4F7539B1-90F3-4175-8284-7219BDD65764}"/>
                </a:ext>
              </a:extLst>
            </p:cNvPr>
            <p:cNvSpPr/>
            <p:nvPr/>
          </p:nvSpPr>
          <p:spPr>
            <a:xfrm>
              <a:off x="6287928" y="7169781"/>
              <a:ext cx="171450" cy="190500"/>
            </a:xfrm>
            <a:custGeom>
              <a:avLst/>
              <a:gdLst>
                <a:gd name="connsiteX0" fmla="*/ 85249 w 171450"/>
                <a:gd name="connsiteY0" fmla="*/ 7144 h 190500"/>
                <a:gd name="connsiteX1" fmla="*/ 7144 w 171450"/>
                <a:gd name="connsiteY1" fmla="*/ 188119 h 190500"/>
                <a:gd name="connsiteX2" fmla="*/ 85249 w 171450"/>
                <a:gd name="connsiteY2" fmla="*/ 188119 h 190500"/>
                <a:gd name="connsiteX3" fmla="*/ 165259 w 171450"/>
                <a:gd name="connsiteY3" fmla="*/ 714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90500">
                  <a:moveTo>
                    <a:pt x="85249" y="7144"/>
                  </a:moveTo>
                  <a:lnTo>
                    <a:pt x="7144" y="188119"/>
                  </a:lnTo>
                  <a:lnTo>
                    <a:pt x="85249" y="188119"/>
                  </a:lnTo>
                  <a:lnTo>
                    <a:pt x="16525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:a16="http://schemas.microsoft.com/office/drawing/2014/main" id="{6D7F3BB3-BC3D-469D-A5FA-0ECB72CDC063}"/>
                </a:ext>
              </a:extLst>
            </p:cNvPr>
            <p:cNvSpPr/>
            <p:nvPr/>
          </p:nvSpPr>
          <p:spPr>
            <a:xfrm>
              <a:off x="6237446" y="7169781"/>
              <a:ext cx="114300" cy="66675"/>
            </a:xfrm>
            <a:custGeom>
              <a:avLst/>
              <a:gdLst>
                <a:gd name="connsiteX0" fmla="*/ 86201 w 114300"/>
                <a:gd name="connsiteY0" fmla="*/ 69056 h 66675"/>
                <a:gd name="connsiteX1" fmla="*/ 113824 w 114300"/>
                <a:gd name="connsiteY1" fmla="*/ 7144 h 66675"/>
                <a:gd name="connsiteX2" fmla="*/ 33814 w 114300"/>
                <a:gd name="connsiteY2" fmla="*/ 7144 h 66675"/>
                <a:gd name="connsiteX3" fmla="*/ 7144 w 114300"/>
                <a:gd name="connsiteY3" fmla="*/ 6905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66675">
                  <a:moveTo>
                    <a:pt x="86201" y="69056"/>
                  </a:moveTo>
                  <a:lnTo>
                    <a:pt x="113824" y="7144"/>
                  </a:lnTo>
                  <a:lnTo>
                    <a:pt x="33814" y="7144"/>
                  </a:lnTo>
                  <a:lnTo>
                    <a:pt x="7144" y="690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36" name="Groupe 135">
            <a:extLst>
              <a:ext uri="{FF2B5EF4-FFF2-40B4-BE49-F238E27FC236}">
                <a16:creationId xmlns:a16="http://schemas.microsoft.com/office/drawing/2014/main" id="{6F865B10-D420-4E56-9D89-A8C960B6BD6C}"/>
              </a:ext>
            </a:extLst>
          </p:cNvPr>
          <p:cNvGrpSpPr/>
          <p:nvPr/>
        </p:nvGrpSpPr>
        <p:grpSpPr>
          <a:xfrm>
            <a:off x="9611244" y="5533501"/>
            <a:ext cx="607350" cy="853924"/>
            <a:chOff x="7167086" y="7052623"/>
            <a:chExt cx="222885" cy="313373"/>
          </a:xfrm>
          <a:solidFill>
            <a:schemeClr val="bg1"/>
          </a:solidFill>
        </p:grpSpPr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id="{6A163146-F2C1-4555-AC59-A984424F575B}"/>
                </a:ext>
              </a:extLst>
            </p:cNvPr>
            <p:cNvSpPr/>
            <p:nvPr/>
          </p:nvSpPr>
          <p:spPr>
            <a:xfrm>
              <a:off x="7285196" y="7165971"/>
              <a:ext cx="104775" cy="200025"/>
            </a:xfrm>
            <a:custGeom>
              <a:avLst/>
              <a:gdLst>
                <a:gd name="connsiteX0" fmla="*/ 7144 w 104775"/>
                <a:gd name="connsiteY0" fmla="*/ 7144 h 200025"/>
                <a:gd name="connsiteX1" fmla="*/ 103346 w 104775"/>
                <a:gd name="connsiteY1" fmla="*/ 103346 h 200025"/>
                <a:gd name="connsiteX2" fmla="*/ 7144 w 104775"/>
                <a:gd name="connsiteY2" fmla="*/ 19954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200025">
                  <a:moveTo>
                    <a:pt x="7144" y="7144"/>
                  </a:moveTo>
                  <a:cubicBezTo>
                    <a:pt x="60484" y="7144"/>
                    <a:pt x="103346" y="50006"/>
                    <a:pt x="103346" y="103346"/>
                  </a:cubicBezTo>
                  <a:cubicBezTo>
                    <a:pt x="103346" y="156686"/>
                    <a:pt x="60484" y="199549"/>
                    <a:pt x="7144" y="19954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id="{3B143094-4F67-4D4A-AD1F-993D4F66FEE5}"/>
                </a:ext>
              </a:extLst>
            </p:cNvPr>
            <p:cNvSpPr/>
            <p:nvPr/>
          </p:nvSpPr>
          <p:spPr>
            <a:xfrm>
              <a:off x="7282338" y="7052623"/>
              <a:ext cx="57150" cy="104775"/>
            </a:xfrm>
            <a:custGeom>
              <a:avLst/>
              <a:gdLst>
                <a:gd name="connsiteX0" fmla="*/ 7144 w 57150"/>
                <a:gd name="connsiteY0" fmla="*/ 7144 h 104775"/>
                <a:gd name="connsiteX1" fmla="*/ 53816 w 57150"/>
                <a:gd name="connsiteY1" fmla="*/ 53816 h 104775"/>
                <a:gd name="connsiteX2" fmla="*/ 7144 w 57150"/>
                <a:gd name="connsiteY2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04775">
                  <a:moveTo>
                    <a:pt x="7144" y="7144"/>
                  </a:moveTo>
                  <a:cubicBezTo>
                    <a:pt x="32861" y="7144"/>
                    <a:pt x="53816" y="28099"/>
                    <a:pt x="53816" y="53816"/>
                  </a:cubicBezTo>
                  <a:cubicBezTo>
                    <a:pt x="53816" y="79534"/>
                    <a:pt x="32861" y="100489"/>
                    <a:pt x="7144" y="10048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id="{1873A217-C6F4-4A8F-A79D-F23F5FA10F2E}"/>
                </a:ext>
              </a:extLst>
            </p:cNvPr>
            <p:cNvSpPr/>
            <p:nvPr/>
          </p:nvSpPr>
          <p:spPr>
            <a:xfrm>
              <a:off x="7167086" y="7165971"/>
              <a:ext cx="104775" cy="200025"/>
            </a:xfrm>
            <a:custGeom>
              <a:avLst/>
              <a:gdLst>
                <a:gd name="connsiteX0" fmla="*/ 103346 w 104775"/>
                <a:gd name="connsiteY0" fmla="*/ 7144 h 200025"/>
                <a:gd name="connsiteX1" fmla="*/ 7144 w 104775"/>
                <a:gd name="connsiteY1" fmla="*/ 103346 h 200025"/>
                <a:gd name="connsiteX2" fmla="*/ 103346 w 104775"/>
                <a:gd name="connsiteY2" fmla="*/ 19954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200025">
                  <a:moveTo>
                    <a:pt x="103346" y="7144"/>
                  </a:moveTo>
                  <a:cubicBezTo>
                    <a:pt x="50006" y="7144"/>
                    <a:pt x="7144" y="50006"/>
                    <a:pt x="7144" y="103346"/>
                  </a:cubicBezTo>
                  <a:cubicBezTo>
                    <a:pt x="7144" y="156686"/>
                    <a:pt x="50006" y="199549"/>
                    <a:pt x="103346" y="19954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:a16="http://schemas.microsoft.com/office/drawing/2014/main" id="{2DE7DCB9-2AB0-48D5-99BD-1EE742DCA091}"/>
                </a:ext>
              </a:extLst>
            </p:cNvPr>
            <p:cNvSpPr/>
            <p:nvPr/>
          </p:nvSpPr>
          <p:spPr>
            <a:xfrm>
              <a:off x="7218521" y="7052623"/>
              <a:ext cx="57150" cy="104775"/>
            </a:xfrm>
            <a:custGeom>
              <a:avLst/>
              <a:gdLst>
                <a:gd name="connsiteX0" fmla="*/ 53816 w 57150"/>
                <a:gd name="connsiteY0" fmla="*/ 7144 h 104775"/>
                <a:gd name="connsiteX1" fmla="*/ 7144 w 57150"/>
                <a:gd name="connsiteY1" fmla="*/ 53816 h 104775"/>
                <a:gd name="connsiteX2" fmla="*/ 53816 w 57150"/>
                <a:gd name="connsiteY2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04775">
                  <a:moveTo>
                    <a:pt x="53816" y="7144"/>
                  </a:moveTo>
                  <a:cubicBezTo>
                    <a:pt x="28099" y="7144"/>
                    <a:pt x="7144" y="28099"/>
                    <a:pt x="7144" y="53816"/>
                  </a:cubicBezTo>
                  <a:cubicBezTo>
                    <a:pt x="7144" y="79534"/>
                    <a:pt x="28099" y="100489"/>
                    <a:pt x="53816" y="10048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1" name="Groupe 140">
            <a:extLst>
              <a:ext uri="{FF2B5EF4-FFF2-40B4-BE49-F238E27FC236}">
                <a16:creationId xmlns:a16="http://schemas.microsoft.com/office/drawing/2014/main" id="{F1D92F02-E04E-4A7B-92E1-DCC31FAAB4A1}"/>
              </a:ext>
            </a:extLst>
          </p:cNvPr>
          <p:cNvGrpSpPr/>
          <p:nvPr/>
        </p:nvGrpSpPr>
        <p:grpSpPr>
          <a:xfrm>
            <a:off x="948169" y="5657579"/>
            <a:ext cx="601144" cy="605768"/>
            <a:chOff x="6906473" y="7154541"/>
            <a:chExt cx="220608" cy="222305"/>
          </a:xfrm>
          <a:solidFill>
            <a:schemeClr val="bg1"/>
          </a:solidFill>
        </p:grpSpPr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id="{B763618C-453B-488A-9966-864865F7EF04}"/>
                </a:ext>
              </a:extLst>
            </p:cNvPr>
            <p:cNvSpPr/>
            <p:nvPr/>
          </p:nvSpPr>
          <p:spPr>
            <a:xfrm>
              <a:off x="7012781" y="7154541"/>
              <a:ext cx="114300" cy="200025"/>
            </a:xfrm>
            <a:custGeom>
              <a:avLst/>
              <a:gdLst>
                <a:gd name="connsiteX0" fmla="*/ 26194 w 114300"/>
                <a:gd name="connsiteY0" fmla="*/ 7144 h 200025"/>
                <a:gd name="connsiteX1" fmla="*/ 110966 w 114300"/>
                <a:gd name="connsiteY1" fmla="*/ 110966 h 200025"/>
                <a:gd name="connsiteX2" fmla="*/ 7144 w 114300"/>
                <a:gd name="connsiteY2" fmla="*/ 19573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26194" y="7144"/>
                  </a:moveTo>
                  <a:cubicBezTo>
                    <a:pt x="78581" y="12859"/>
                    <a:pt x="115729" y="59531"/>
                    <a:pt x="110966" y="110966"/>
                  </a:cubicBezTo>
                  <a:cubicBezTo>
                    <a:pt x="105251" y="163354"/>
                    <a:pt x="58579" y="200501"/>
                    <a:pt x="7144" y="19573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:a16="http://schemas.microsoft.com/office/drawing/2014/main" id="{8066912E-F634-447F-BF81-5579829955BB}"/>
                </a:ext>
              </a:extLst>
            </p:cNvPr>
            <p:cNvSpPr/>
            <p:nvPr/>
          </p:nvSpPr>
          <p:spPr>
            <a:xfrm>
              <a:off x="6906473" y="7176821"/>
              <a:ext cx="114300" cy="200025"/>
            </a:xfrm>
            <a:custGeom>
              <a:avLst/>
              <a:gdLst>
                <a:gd name="connsiteX0" fmla="*/ 112499 w 114300"/>
                <a:gd name="connsiteY0" fmla="*/ 7724 h 200025"/>
                <a:gd name="connsiteX1" fmla="*/ 7724 w 114300"/>
                <a:gd name="connsiteY1" fmla="*/ 91544 h 200025"/>
                <a:gd name="connsiteX2" fmla="*/ 91544 w 114300"/>
                <a:gd name="connsiteY2" fmla="*/ 19631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112499" y="7724"/>
                  </a:moveTo>
                  <a:cubicBezTo>
                    <a:pt x="60111" y="2009"/>
                    <a:pt x="13439" y="39156"/>
                    <a:pt x="7724" y="91544"/>
                  </a:cubicBezTo>
                  <a:cubicBezTo>
                    <a:pt x="2009" y="143931"/>
                    <a:pt x="39156" y="190604"/>
                    <a:pt x="91544" y="19631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4" name="Graphique 100">
            <a:extLst>
              <a:ext uri="{FF2B5EF4-FFF2-40B4-BE49-F238E27FC236}">
                <a16:creationId xmlns:a16="http://schemas.microsoft.com/office/drawing/2014/main" id="{EFA22012-41EB-4263-8EBE-0039E4A87C84}"/>
              </a:ext>
            </a:extLst>
          </p:cNvPr>
          <p:cNvGrpSpPr/>
          <p:nvPr/>
        </p:nvGrpSpPr>
        <p:grpSpPr>
          <a:xfrm>
            <a:off x="5154361" y="5674959"/>
            <a:ext cx="622920" cy="571010"/>
            <a:chOff x="5036010" y="2881236"/>
            <a:chExt cx="859622" cy="787987"/>
          </a:xfrm>
          <a:solidFill>
            <a:schemeClr val="bg1"/>
          </a:solidFill>
        </p:grpSpPr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id="{9C5B966E-0442-4D0A-A3DA-13E947443C21}"/>
                </a:ext>
              </a:extLst>
            </p:cNvPr>
            <p:cNvSpPr/>
            <p:nvPr/>
          </p:nvSpPr>
          <p:spPr>
            <a:xfrm>
              <a:off x="4935273" y="2780499"/>
              <a:ext cx="429811" cy="787987"/>
            </a:xfrm>
            <a:custGeom>
              <a:avLst/>
              <a:gdLst>
                <a:gd name="connsiteX0" fmla="*/ 337133 w 429811"/>
                <a:gd name="connsiteY0" fmla="*/ 100737 h 787987"/>
                <a:gd name="connsiteX1" fmla="*/ 337133 w 429811"/>
                <a:gd name="connsiteY1" fmla="*/ 709636 h 787987"/>
                <a:gd name="connsiteX2" fmla="*/ 100737 w 429811"/>
                <a:gd name="connsiteY2" fmla="*/ 709636 h 78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811" h="787987">
                  <a:moveTo>
                    <a:pt x="337133" y="100737"/>
                  </a:moveTo>
                  <a:lnTo>
                    <a:pt x="337133" y="709636"/>
                  </a:lnTo>
                  <a:lnTo>
                    <a:pt x="100737" y="709636"/>
                  </a:lnTo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:a16="http://schemas.microsoft.com/office/drawing/2014/main" id="{79A221C4-BCC3-4088-B01A-2557EF9A44EA}"/>
                </a:ext>
              </a:extLst>
            </p:cNvPr>
            <p:cNvSpPr/>
            <p:nvPr/>
          </p:nvSpPr>
          <p:spPr>
            <a:xfrm>
              <a:off x="5246886" y="2780499"/>
              <a:ext cx="429811" cy="967075"/>
            </a:xfrm>
            <a:custGeom>
              <a:avLst/>
              <a:gdLst>
                <a:gd name="connsiteX0" fmla="*/ 100737 w 429811"/>
                <a:gd name="connsiteY0" fmla="*/ 100737 h 967074"/>
                <a:gd name="connsiteX1" fmla="*/ 337133 w 429811"/>
                <a:gd name="connsiteY1" fmla="*/ 100737 h 967074"/>
                <a:gd name="connsiteX2" fmla="*/ 337133 w 429811"/>
                <a:gd name="connsiteY2" fmla="*/ 881560 h 967074"/>
                <a:gd name="connsiteX3" fmla="*/ 100737 w 429811"/>
                <a:gd name="connsiteY3" fmla="*/ 881560 h 96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811" h="967074">
                  <a:moveTo>
                    <a:pt x="100737" y="100737"/>
                  </a:moveTo>
                  <a:lnTo>
                    <a:pt x="337133" y="100737"/>
                  </a:lnTo>
                  <a:lnTo>
                    <a:pt x="337133" y="881560"/>
                  </a:lnTo>
                  <a:lnTo>
                    <a:pt x="100737" y="881560"/>
                  </a:lnTo>
                  <a:close/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id="{C261DFA2-73C5-43AA-A723-D431F5974706}"/>
                </a:ext>
              </a:extLst>
            </p:cNvPr>
            <p:cNvSpPr/>
            <p:nvPr/>
          </p:nvSpPr>
          <p:spPr>
            <a:xfrm>
              <a:off x="5551335" y="3153002"/>
              <a:ext cx="429811" cy="429811"/>
            </a:xfrm>
            <a:custGeom>
              <a:avLst/>
              <a:gdLst>
                <a:gd name="connsiteX0" fmla="*/ 100737 w 429811"/>
                <a:gd name="connsiteY0" fmla="*/ 100737 h 429811"/>
                <a:gd name="connsiteX1" fmla="*/ 344297 w 429811"/>
                <a:gd name="connsiteY1" fmla="*/ 100737 h 429811"/>
                <a:gd name="connsiteX2" fmla="*/ 344297 w 429811"/>
                <a:gd name="connsiteY2" fmla="*/ 337133 h 429811"/>
                <a:gd name="connsiteX3" fmla="*/ 100737 w 429811"/>
                <a:gd name="connsiteY3" fmla="*/ 337133 h 42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811" h="429811">
                  <a:moveTo>
                    <a:pt x="100737" y="100737"/>
                  </a:moveTo>
                  <a:lnTo>
                    <a:pt x="344297" y="100737"/>
                  </a:lnTo>
                  <a:lnTo>
                    <a:pt x="344297" y="337133"/>
                  </a:lnTo>
                  <a:lnTo>
                    <a:pt x="100737" y="337133"/>
                  </a:lnTo>
                  <a:close/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057912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élogramme 3">
            <a:extLst>
              <a:ext uri="{FF2B5EF4-FFF2-40B4-BE49-F238E27FC236}">
                <a16:creationId xmlns:a16="http://schemas.microsoft.com/office/drawing/2014/main" id="{59B5CB0C-88C2-45A4-A15F-A816DAC7FD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parallelogram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B6A8FA8-6C7B-410E-88A3-AADA5BDF42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56034" y="4285473"/>
            <a:ext cx="3279932" cy="542591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D658D49F-5788-4B7D-B1CB-6B9F356F1F01}"/>
              </a:ext>
            </a:extLst>
          </p:cNvPr>
          <p:cNvGrpSpPr/>
          <p:nvPr/>
        </p:nvGrpSpPr>
        <p:grpSpPr>
          <a:xfrm>
            <a:off x="5009258" y="2209800"/>
            <a:ext cx="2168670" cy="1643663"/>
            <a:chOff x="5009258" y="2607169"/>
            <a:chExt cx="2168670" cy="1643663"/>
          </a:xfrm>
        </p:grpSpPr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52C243F7-4026-43F9-A1BA-672726298940}"/>
                </a:ext>
              </a:extLst>
            </p:cNvPr>
            <p:cNvSpPr/>
            <p:nvPr/>
          </p:nvSpPr>
          <p:spPr>
            <a:xfrm>
              <a:off x="5358460" y="3147832"/>
              <a:ext cx="927194" cy="746572"/>
            </a:xfrm>
            <a:custGeom>
              <a:avLst/>
              <a:gdLst>
                <a:gd name="connsiteX0" fmla="*/ 7144 w 733425"/>
                <a:gd name="connsiteY0" fmla="*/ 7144 h 590550"/>
                <a:gd name="connsiteX1" fmla="*/ 731996 w 733425"/>
                <a:gd name="connsiteY1" fmla="*/ 590074 h 590550"/>
                <a:gd name="connsiteX2" fmla="*/ 369094 w 733425"/>
                <a:gd name="connsiteY2" fmla="*/ 714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425" h="590550">
                  <a:moveTo>
                    <a:pt x="7144" y="7144"/>
                  </a:moveTo>
                  <a:lnTo>
                    <a:pt x="731996" y="590074"/>
                  </a:lnTo>
                  <a:lnTo>
                    <a:pt x="36909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66FF15E1-7065-46CC-A5CE-29CC62566A74}"/>
                </a:ext>
              </a:extLst>
            </p:cNvPr>
            <p:cNvSpPr/>
            <p:nvPr/>
          </p:nvSpPr>
          <p:spPr>
            <a:xfrm>
              <a:off x="5718501" y="2782974"/>
              <a:ext cx="758613" cy="602074"/>
            </a:xfrm>
            <a:custGeom>
              <a:avLst/>
              <a:gdLst>
                <a:gd name="connsiteX0" fmla="*/ 596741 w 600075"/>
                <a:gd name="connsiteY0" fmla="*/ 476726 h 476250"/>
                <a:gd name="connsiteX1" fmla="*/ 309086 w 600075"/>
                <a:gd name="connsiteY1" fmla="*/ 7144 h 476250"/>
                <a:gd name="connsiteX2" fmla="*/ 7144 w 600075"/>
                <a:gd name="connsiteY2" fmla="*/ 7144 h 476250"/>
                <a:gd name="connsiteX3" fmla="*/ 299561 w 600075"/>
                <a:gd name="connsiteY3" fmla="*/ 477679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476250">
                  <a:moveTo>
                    <a:pt x="596741" y="476726"/>
                  </a:moveTo>
                  <a:lnTo>
                    <a:pt x="309086" y="7144"/>
                  </a:lnTo>
                  <a:lnTo>
                    <a:pt x="7144" y="7144"/>
                  </a:lnTo>
                  <a:lnTo>
                    <a:pt x="299561" y="4776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FED844DF-25B9-4B4C-BA64-A2D37CF25DFE}"/>
                </a:ext>
              </a:extLst>
            </p:cNvPr>
            <p:cNvSpPr/>
            <p:nvPr/>
          </p:nvSpPr>
          <p:spPr>
            <a:xfrm>
              <a:off x="6125503" y="2607169"/>
              <a:ext cx="385327" cy="337161"/>
            </a:xfrm>
            <a:custGeom>
              <a:avLst/>
              <a:gdLst>
                <a:gd name="connsiteX0" fmla="*/ 155734 w 304800"/>
                <a:gd name="connsiteY0" fmla="*/ 260509 h 266700"/>
                <a:gd name="connsiteX1" fmla="*/ 306229 w 304800"/>
                <a:gd name="connsiteY1" fmla="*/ 7144 h 266700"/>
                <a:gd name="connsiteX2" fmla="*/ 7144 w 304800"/>
                <a:gd name="connsiteY2" fmla="*/ 7144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" h="266700">
                  <a:moveTo>
                    <a:pt x="155734" y="260509"/>
                  </a:moveTo>
                  <a:lnTo>
                    <a:pt x="306229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B32235D3-B400-4765-AF28-658CA7C9E550}"/>
                </a:ext>
              </a:extLst>
            </p:cNvPr>
            <p:cNvGrpSpPr/>
            <p:nvPr/>
          </p:nvGrpSpPr>
          <p:grpSpPr>
            <a:xfrm>
              <a:off x="5009258" y="4008797"/>
              <a:ext cx="2168670" cy="242035"/>
              <a:chOff x="5009258" y="4008797"/>
              <a:chExt cx="2168670" cy="242035"/>
            </a:xfrm>
          </p:grpSpPr>
          <p:sp>
            <p:nvSpPr>
              <p:cNvPr id="10" name="Forme libre : forme 9">
                <a:extLst>
                  <a:ext uri="{FF2B5EF4-FFF2-40B4-BE49-F238E27FC236}">
                    <a16:creationId xmlns:a16="http://schemas.microsoft.com/office/drawing/2014/main" id="{5E843412-5372-45F3-B063-2085FE4A3467}"/>
                  </a:ext>
                </a:extLst>
              </p:cNvPr>
              <p:cNvSpPr/>
              <p:nvPr/>
            </p:nvSpPr>
            <p:spPr>
              <a:xfrm>
                <a:off x="5227209" y="4010002"/>
                <a:ext cx="240829" cy="240830"/>
              </a:xfrm>
              <a:custGeom>
                <a:avLst/>
                <a:gdLst>
                  <a:gd name="connsiteX0" fmla="*/ 99536 w 190500"/>
                  <a:gd name="connsiteY0" fmla="*/ 7144 h 190500"/>
                  <a:gd name="connsiteX1" fmla="*/ 7144 w 190500"/>
                  <a:gd name="connsiteY1" fmla="*/ 96679 h 190500"/>
                  <a:gd name="connsiteX2" fmla="*/ 99536 w 190500"/>
                  <a:gd name="connsiteY2" fmla="*/ 186214 h 190500"/>
                  <a:gd name="connsiteX3" fmla="*/ 191929 w 190500"/>
                  <a:gd name="connsiteY3" fmla="*/ 96679 h 190500"/>
                  <a:gd name="connsiteX4" fmla="*/ 99536 w 190500"/>
                  <a:gd name="connsiteY4" fmla="*/ 7144 h 190500"/>
                  <a:gd name="connsiteX5" fmla="*/ 99536 w 190500"/>
                  <a:gd name="connsiteY5" fmla="*/ 151924 h 190500"/>
                  <a:gd name="connsiteX6" fmla="*/ 46196 w 190500"/>
                  <a:gd name="connsiteY6" fmla="*/ 96679 h 190500"/>
                  <a:gd name="connsiteX7" fmla="*/ 99536 w 190500"/>
                  <a:gd name="connsiteY7" fmla="*/ 41434 h 190500"/>
                  <a:gd name="connsiteX8" fmla="*/ 152876 w 190500"/>
                  <a:gd name="connsiteY8" fmla="*/ 96679 h 190500"/>
                  <a:gd name="connsiteX9" fmla="*/ 99536 w 190500"/>
                  <a:gd name="connsiteY9" fmla="*/ 151924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190500">
                    <a:moveTo>
                      <a:pt x="99536" y="7144"/>
                    </a:moveTo>
                    <a:cubicBezTo>
                      <a:pt x="46196" y="7144"/>
                      <a:pt x="7144" y="42386"/>
                      <a:pt x="7144" y="96679"/>
                    </a:cubicBezTo>
                    <a:cubicBezTo>
                      <a:pt x="7144" y="150971"/>
                      <a:pt x="46196" y="186214"/>
                      <a:pt x="99536" y="186214"/>
                    </a:cubicBezTo>
                    <a:cubicBezTo>
                      <a:pt x="152876" y="186214"/>
                      <a:pt x="191929" y="150971"/>
                      <a:pt x="191929" y="96679"/>
                    </a:cubicBezTo>
                    <a:cubicBezTo>
                      <a:pt x="191929" y="42386"/>
                      <a:pt x="152876" y="7144"/>
                      <a:pt x="99536" y="7144"/>
                    </a:cubicBezTo>
                    <a:moveTo>
                      <a:pt x="99536" y="151924"/>
                    </a:moveTo>
                    <a:cubicBezTo>
                      <a:pt x="67151" y="151924"/>
                      <a:pt x="46196" y="129064"/>
                      <a:pt x="46196" y="96679"/>
                    </a:cubicBezTo>
                    <a:cubicBezTo>
                      <a:pt x="46196" y="64294"/>
                      <a:pt x="67151" y="41434"/>
                      <a:pt x="99536" y="41434"/>
                    </a:cubicBezTo>
                    <a:cubicBezTo>
                      <a:pt x="131921" y="41434"/>
                      <a:pt x="152876" y="64294"/>
                      <a:pt x="152876" y="96679"/>
                    </a:cubicBezTo>
                    <a:cubicBezTo>
                      <a:pt x="152876" y="129064"/>
                      <a:pt x="131921" y="151924"/>
                      <a:pt x="99536" y="151924"/>
                    </a:cubicBezTo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Forme libre : forme 10">
                <a:extLst>
                  <a:ext uri="{FF2B5EF4-FFF2-40B4-BE49-F238E27FC236}">
                    <a16:creationId xmlns:a16="http://schemas.microsoft.com/office/drawing/2014/main" id="{34D1267E-A1B4-44F4-B466-42993A4F8C48}"/>
                  </a:ext>
                </a:extLst>
              </p:cNvPr>
              <p:cNvSpPr/>
              <p:nvPr/>
            </p:nvSpPr>
            <p:spPr>
              <a:xfrm>
                <a:off x="5552329" y="4014818"/>
                <a:ext cx="180622" cy="228788"/>
              </a:xfrm>
              <a:custGeom>
                <a:avLst/>
                <a:gdLst>
                  <a:gd name="connsiteX0" fmla="*/ 104299 w 142875"/>
                  <a:gd name="connsiteY0" fmla="*/ 89059 h 180975"/>
                  <a:gd name="connsiteX1" fmla="*/ 104299 w 142875"/>
                  <a:gd name="connsiteY1" fmla="*/ 89059 h 180975"/>
                  <a:gd name="connsiteX2" fmla="*/ 133826 w 142875"/>
                  <a:gd name="connsiteY2" fmla="*/ 50959 h 180975"/>
                  <a:gd name="connsiteX3" fmla="*/ 70961 w 142875"/>
                  <a:gd name="connsiteY3" fmla="*/ 7144 h 180975"/>
                  <a:gd name="connsiteX4" fmla="*/ 7144 w 142875"/>
                  <a:gd name="connsiteY4" fmla="*/ 7144 h 180975"/>
                  <a:gd name="connsiteX5" fmla="*/ 7144 w 142875"/>
                  <a:gd name="connsiteY5" fmla="*/ 178594 h 180975"/>
                  <a:gd name="connsiteX6" fmla="*/ 77629 w 142875"/>
                  <a:gd name="connsiteY6" fmla="*/ 178594 h 180975"/>
                  <a:gd name="connsiteX7" fmla="*/ 142399 w 142875"/>
                  <a:gd name="connsiteY7" fmla="*/ 130969 h 180975"/>
                  <a:gd name="connsiteX8" fmla="*/ 104299 w 142875"/>
                  <a:gd name="connsiteY8" fmla="*/ 89059 h 180975"/>
                  <a:gd name="connsiteX9" fmla="*/ 44291 w 142875"/>
                  <a:gd name="connsiteY9" fmla="*/ 39529 h 180975"/>
                  <a:gd name="connsiteX10" fmla="*/ 70009 w 142875"/>
                  <a:gd name="connsiteY10" fmla="*/ 39529 h 180975"/>
                  <a:gd name="connsiteX11" fmla="*/ 95726 w 142875"/>
                  <a:gd name="connsiteY11" fmla="*/ 57626 h 180975"/>
                  <a:gd name="connsiteX12" fmla="*/ 71914 w 142875"/>
                  <a:gd name="connsiteY12" fmla="*/ 76676 h 180975"/>
                  <a:gd name="connsiteX13" fmla="*/ 44291 w 142875"/>
                  <a:gd name="connsiteY13" fmla="*/ 76676 h 180975"/>
                  <a:gd name="connsiteX14" fmla="*/ 44291 w 142875"/>
                  <a:gd name="connsiteY14" fmla="*/ 39529 h 180975"/>
                  <a:gd name="connsiteX15" fmla="*/ 78581 w 142875"/>
                  <a:gd name="connsiteY15" fmla="*/ 147161 h 180975"/>
                  <a:gd name="connsiteX16" fmla="*/ 44291 w 142875"/>
                  <a:gd name="connsiteY16" fmla="*/ 147161 h 180975"/>
                  <a:gd name="connsiteX17" fmla="*/ 44291 w 142875"/>
                  <a:gd name="connsiteY17" fmla="*/ 108109 h 180975"/>
                  <a:gd name="connsiteX18" fmla="*/ 72866 w 142875"/>
                  <a:gd name="connsiteY18" fmla="*/ 108109 h 180975"/>
                  <a:gd name="connsiteX19" fmla="*/ 103346 w 142875"/>
                  <a:gd name="connsiteY19" fmla="*/ 127159 h 180975"/>
                  <a:gd name="connsiteX20" fmla="*/ 78581 w 142875"/>
                  <a:gd name="connsiteY20" fmla="*/ 14716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2875" h="180975">
                    <a:moveTo>
                      <a:pt x="104299" y="89059"/>
                    </a:moveTo>
                    <a:lnTo>
                      <a:pt x="104299" y="89059"/>
                    </a:lnTo>
                    <a:cubicBezTo>
                      <a:pt x="122396" y="83344"/>
                      <a:pt x="133826" y="70009"/>
                      <a:pt x="133826" y="50959"/>
                    </a:cubicBezTo>
                    <a:cubicBezTo>
                      <a:pt x="133826" y="13811"/>
                      <a:pt x="101441" y="7144"/>
                      <a:pt x="70961" y="7144"/>
                    </a:cubicBezTo>
                    <a:lnTo>
                      <a:pt x="7144" y="7144"/>
                    </a:lnTo>
                    <a:lnTo>
                      <a:pt x="7144" y="178594"/>
                    </a:lnTo>
                    <a:lnTo>
                      <a:pt x="77629" y="178594"/>
                    </a:lnTo>
                    <a:cubicBezTo>
                      <a:pt x="108109" y="178594"/>
                      <a:pt x="142399" y="167164"/>
                      <a:pt x="142399" y="130969"/>
                    </a:cubicBezTo>
                    <a:cubicBezTo>
                      <a:pt x="141446" y="109061"/>
                      <a:pt x="126206" y="91916"/>
                      <a:pt x="104299" y="89059"/>
                    </a:cubicBezTo>
                    <a:moveTo>
                      <a:pt x="44291" y="39529"/>
                    </a:moveTo>
                    <a:lnTo>
                      <a:pt x="70009" y="39529"/>
                    </a:lnTo>
                    <a:cubicBezTo>
                      <a:pt x="81439" y="39529"/>
                      <a:pt x="95726" y="43339"/>
                      <a:pt x="95726" y="57626"/>
                    </a:cubicBezTo>
                    <a:cubicBezTo>
                      <a:pt x="95726" y="70961"/>
                      <a:pt x="83344" y="76676"/>
                      <a:pt x="71914" y="76676"/>
                    </a:cubicBezTo>
                    <a:lnTo>
                      <a:pt x="44291" y="76676"/>
                    </a:lnTo>
                    <a:lnTo>
                      <a:pt x="44291" y="39529"/>
                    </a:lnTo>
                    <a:close/>
                    <a:moveTo>
                      <a:pt x="78581" y="147161"/>
                    </a:moveTo>
                    <a:lnTo>
                      <a:pt x="44291" y="147161"/>
                    </a:lnTo>
                    <a:lnTo>
                      <a:pt x="44291" y="108109"/>
                    </a:lnTo>
                    <a:lnTo>
                      <a:pt x="72866" y="108109"/>
                    </a:lnTo>
                    <a:cubicBezTo>
                      <a:pt x="85249" y="108109"/>
                      <a:pt x="103346" y="110966"/>
                      <a:pt x="103346" y="127159"/>
                    </a:cubicBezTo>
                    <a:cubicBezTo>
                      <a:pt x="103346" y="141446"/>
                      <a:pt x="90011" y="147161"/>
                      <a:pt x="78581" y="147161"/>
                    </a:cubicBezTo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" name="Forme libre : forme 11">
                <a:extLst>
                  <a:ext uri="{FF2B5EF4-FFF2-40B4-BE49-F238E27FC236}">
                    <a16:creationId xmlns:a16="http://schemas.microsoft.com/office/drawing/2014/main" id="{4B5682D5-449C-4938-93A2-4E4A970E64D0}"/>
                  </a:ext>
                </a:extLst>
              </p:cNvPr>
              <p:cNvSpPr/>
              <p:nvPr/>
            </p:nvSpPr>
            <p:spPr>
              <a:xfrm>
                <a:off x="6050846" y="4014818"/>
                <a:ext cx="168581" cy="228788"/>
              </a:xfrm>
              <a:custGeom>
                <a:avLst/>
                <a:gdLst>
                  <a:gd name="connsiteX0" fmla="*/ 45244 w 133350"/>
                  <a:gd name="connsiteY0" fmla="*/ 109061 h 180975"/>
                  <a:gd name="connsiteX1" fmla="*/ 118586 w 133350"/>
                  <a:gd name="connsiteY1" fmla="*/ 109061 h 180975"/>
                  <a:gd name="connsiteX2" fmla="*/ 118586 w 133350"/>
                  <a:gd name="connsiteY2" fmla="*/ 73819 h 180975"/>
                  <a:gd name="connsiteX3" fmla="*/ 45244 w 133350"/>
                  <a:gd name="connsiteY3" fmla="*/ 73819 h 180975"/>
                  <a:gd name="connsiteX4" fmla="*/ 45244 w 133350"/>
                  <a:gd name="connsiteY4" fmla="*/ 42386 h 180975"/>
                  <a:gd name="connsiteX5" fmla="*/ 123349 w 133350"/>
                  <a:gd name="connsiteY5" fmla="*/ 42386 h 180975"/>
                  <a:gd name="connsiteX6" fmla="*/ 123349 w 133350"/>
                  <a:gd name="connsiteY6" fmla="*/ 7144 h 180975"/>
                  <a:gd name="connsiteX7" fmla="*/ 7144 w 133350"/>
                  <a:gd name="connsiteY7" fmla="*/ 7144 h 180975"/>
                  <a:gd name="connsiteX8" fmla="*/ 7144 w 133350"/>
                  <a:gd name="connsiteY8" fmla="*/ 178594 h 180975"/>
                  <a:gd name="connsiteX9" fmla="*/ 128111 w 133350"/>
                  <a:gd name="connsiteY9" fmla="*/ 178594 h 180975"/>
                  <a:gd name="connsiteX10" fmla="*/ 128111 w 133350"/>
                  <a:gd name="connsiteY10" fmla="*/ 144304 h 180975"/>
                  <a:gd name="connsiteX11" fmla="*/ 45244 w 133350"/>
                  <a:gd name="connsiteY11" fmla="*/ 14430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180975">
                    <a:moveTo>
                      <a:pt x="45244" y="109061"/>
                    </a:moveTo>
                    <a:lnTo>
                      <a:pt x="118586" y="109061"/>
                    </a:lnTo>
                    <a:lnTo>
                      <a:pt x="118586" y="73819"/>
                    </a:lnTo>
                    <a:lnTo>
                      <a:pt x="45244" y="73819"/>
                    </a:lnTo>
                    <a:lnTo>
                      <a:pt x="45244" y="42386"/>
                    </a:lnTo>
                    <a:lnTo>
                      <a:pt x="123349" y="42386"/>
                    </a:lnTo>
                    <a:lnTo>
                      <a:pt x="123349" y="7144"/>
                    </a:lnTo>
                    <a:lnTo>
                      <a:pt x="7144" y="7144"/>
                    </a:lnTo>
                    <a:lnTo>
                      <a:pt x="7144" y="178594"/>
                    </a:lnTo>
                    <a:lnTo>
                      <a:pt x="128111" y="178594"/>
                    </a:lnTo>
                    <a:lnTo>
                      <a:pt x="128111" y="144304"/>
                    </a:lnTo>
                    <a:lnTo>
                      <a:pt x="45244" y="14430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" name="Forme libre : forme 12">
                <a:extLst>
                  <a:ext uri="{FF2B5EF4-FFF2-40B4-BE49-F238E27FC236}">
                    <a16:creationId xmlns:a16="http://schemas.microsoft.com/office/drawing/2014/main" id="{16C7ADE1-FF65-4AC0-B6D7-E42DBD7FFC4B}"/>
                  </a:ext>
                </a:extLst>
              </p:cNvPr>
              <p:cNvSpPr/>
              <p:nvPr/>
            </p:nvSpPr>
            <p:spPr>
              <a:xfrm>
                <a:off x="6526483" y="4008797"/>
                <a:ext cx="168581" cy="240830"/>
              </a:xfrm>
              <a:custGeom>
                <a:avLst/>
                <a:gdLst>
                  <a:gd name="connsiteX0" fmla="*/ 51911 w 133350"/>
                  <a:gd name="connsiteY0" fmla="*/ 60484 h 190500"/>
                  <a:gd name="connsiteX1" fmla="*/ 77629 w 133350"/>
                  <a:gd name="connsiteY1" fmla="*/ 42386 h 190500"/>
                  <a:gd name="connsiteX2" fmla="*/ 105251 w 133350"/>
                  <a:gd name="connsiteY2" fmla="*/ 53816 h 190500"/>
                  <a:gd name="connsiteX3" fmla="*/ 130969 w 133350"/>
                  <a:gd name="connsiteY3" fmla="*/ 25241 h 190500"/>
                  <a:gd name="connsiteX4" fmla="*/ 78581 w 133350"/>
                  <a:gd name="connsiteY4" fmla="*/ 7144 h 190500"/>
                  <a:gd name="connsiteX5" fmla="*/ 12859 w 133350"/>
                  <a:gd name="connsiteY5" fmla="*/ 62389 h 190500"/>
                  <a:gd name="connsiteX6" fmla="*/ 92869 w 133350"/>
                  <a:gd name="connsiteY6" fmla="*/ 133826 h 190500"/>
                  <a:gd name="connsiteX7" fmla="*/ 67151 w 133350"/>
                  <a:gd name="connsiteY7" fmla="*/ 151924 h 190500"/>
                  <a:gd name="connsiteX8" fmla="*/ 33814 w 133350"/>
                  <a:gd name="connsiteY8" fmla="*/ 135731 h 190500"/>
                  <a:gd name="connsiteX9" fmla="*/ 7144 w 133350"/>
                  <a:gd name="connsiteY9" fmla="*/ 165259 h 190500"/>
                  <a:gd name="connsiteX10" fmla="*/ 64294 w 133350"/>
                  <a:gd name="connsiteY10" fmla="*/ 187166 h 190500"/>
                  <a:gd name="connsiteX11" fmla="*/ 130016 w 133350"/>
                  <a:gd name="connsiteY11" fmla="*/ 130969 h 190500"/>
                  <a:gd name="connsiteX12" fmla="*/ 51911 w 133350"/>
                  <a:gd name="connsiteY12" fmla="*/ 60484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350" h="190500">
                    <a:moveTo>
                      <a:pt x="51911" y="60484"/>
                    </a:moveTo>
                    <a:cubicBezTo>
                      <a:pt x="51911" y="48101"/>
                      <a:pt x="66199" y="42386"/>
                      <a:pt x="77629" y="42386"/>
                    </a:cubicBezTo>
                    <a:cubicBezTo>
                      <a:pt x="87154" y="42386"/>
                      <a:pt x="98584" y="46196"/>
                      <a:pt x="105251" y="53816"/>
                    </a:cubicBezTo>
                    <a:lnTo>
                      <a:pt x="130969" y="25241"/>
                    </a:lnTo>
                    <a:cubicBezTo>
                      <a:pt x="116681" y="12859"/>
                      <a:pt x="97631" y="7144"/>
                      <a:pt x="78581" y="7144"/>
                    </a:cubicBezTo>
                    <a:cubicBezTo>
                      <a:pt x="45244" y="7144"/>
                      <a:pt x="12859" y="26194"/>
                      <a:pt x="12859" y="62389"/>
                    </a:cubicBezTo>
                    <a:cubicBezTo>
                      <a:pt x="12859" y="119539"/>
                      <a:pt x="92869" y="102394"/>
                      <a:pt x="92869" y="133826"/>
                    </a:cubicBezTo>
                    <a:cubicBezTo>
                      <a:pt x="92869" y="146209"/>
                      <a:pt x="79534" y="151924"/>
                      <a:pt x="67151" y="151924"/>
                    </a:cubicBezTo>
                    <a:cubicBezTo>
                      <a:pt x="54769" y="151924"/>
                      <a:pt x="42386" y="146209"/>
                      <a:pt x="33814" y="135731"/>
                    </a:cubicBezTo>
                    <a:lnTo>
                      <a:pt x="7144" y="165259"/>
                    </a:lnTo>
                    <a:cubicBezTo>
                      <a:pt x="23336" y="180499"/>
                      <a:pt x="42386" y="187166"/>
                      <a:pt x="64294" y="187166"/>
                    </a:cubicBezTo>
                    <a:cubicBezTo>
                      <a:pt x="99536" y="187166"/>
                      <a:pt x="130016" y="169069"/>
                      <a:pt x="130016" y="130969"/>
                    </a:cubicBezTo>
                    <a:cubicBezTo>
                      <a:pt x="130969" y="71914"/>
                      <a:pt x="51911" y="91916"/>
                      <a:pt x="51911" y="60484"/>
                    </a:cubicBezTo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" name="Forme libre : forme 13">
                <a:extLst>
                  <a:ext uri="{FF2B5EF4-FFF2-40B4-BE49-F238E27FC236}">
                    <a16:creationId xmlns:a16="http://schemas.microsoft.com/office/drawing/2014/main" id="{3BB6971F-66EB-42FB-8141-DA37F802B9AD}"/>
                  </a:ext>
                </a:extLst>
              </p:cNvPr>
              <p:cNvSpPr/>
              <p:nvPr/>
            </p:nvSpPr>
            <p:spPr>
              <a:xfrm>
                <a:off x="6774538" y="4014818"/>
                <a:ext cx="168581" cy="228788"/>
              </a:xfrm>
              <a:custGeom>
                <a:avLst/>
                <a:gdLst>
                  <a:gd name="connsiteX0" fmla="*/ 45244 w 133350"/>
                  <a:gd name="connsiteY0" fmla="*/ 109061 h 180975"/>
                  <a:gd name="connsiteX1" fmla="*/ 119539 w 133350"/>
                  <a:gd name="connsiteY1" fmla="*/ 109061 h 180975"/>
                  <a:gd name="connsiteX2" fmla="*/ 119539 w 133350"/>
                  <a:gd name="connsiteY2" fmla="*/ 73819 h 180975"/>
                  <a:gd name="connsiteX3" fmla="*/ 45244 w 133350"/>
                  <a:gd name="connsiteY3" fmla="*/ 73819 h 180975"/>
                  <a:gd name="connsiteX4" fmla="*/ 45244 w 133350"/>
                  <a:gd name="connsiteY4" fmla="*/ 42386 h 180975"/>
                  <a:gd name="connsiteX5" fmla="*/ 123349 w 133350"/>
                  <a:gd name="connsiteY5" fmla="*/ 42386 h 180975"/>
                  <a:gd name="connsiteX6" fmla="*/ 123349 w 133350"/>
                  <a:gd name="connsiteY6" fmla="*/ 7144 h 180975"/>
                  <a:gd name="connsiteX7" fmla="*/ 7144 w 133350"/>
                  <a:gd name="connsiteY7" fmla="*/ 7144 h 180975"/>
                  <a:gd name="connsiteX8" fmla="*/ 7144 w 133350"/>
                  <a:gd name="connsiteY8" fmla="*/ 178594 h 180975"/>
                  <a:gd name="connsiteX9" fmla="*/ 128111 w 133350"/>
                  <a:gd name="connsiteY9" fmla="*/ 178594 h 180975"/>
                  <a:gd name="connsiteX10" fmla="*/ 128111 w 133350"/>
                  <a:gd name="connsiteY10" fmla="*/ 144304 h 180975"/>
                  <a:gd name="connsiteX11" fmla="*/ 45244 w 133350"/>
                  <a:gd name="connsiteY11" fmla="*/ 14430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180975">
                    <a:moveTo>
                      <a:pt x="45244" y="109061"/>
                    </a:moveTo>
                    <a:lnTo>
                      <a:pt x="119539" y="109061"/>
                    </a:lnTo>
                    <a:lnTo>
                      <a:pt x="119539" y="73819"/>
                    </a:lnTo>
                    <a:lnTo>
                      <a:pt x="45244" y="73819"/>
                    </a:lnTo>
                    <a:lnTo>
                      <a:pt x="45244" y="42386"/>
                    </a:lnTo>
                    <a:lnTo>
                      <a:pt x="123349" y="42386"/>
                    </a:lnTo>
                    <a:lnTo>
                      <a:pt x="123349" y="7144"/>
                    </a:lnTo>
                    <a:lnTo>
                      <a:pt x="7144" y="7144"/>
                    </a:lnTo>
                    <a:lnTo>
                      <a:pt x="7144" y="178594"/>
                    </a:lnTo>
                    <a:lnTo>
                      <a:pt x="128111" y="178594"/>
                    </a:lnTo>
                    <a:lnTo>
                      <a:pt x="128111" y="144304"/>
                    </a:lnTo>
                    <a:lnTo>
                      <a:pt x="45244" y="14430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" name="Forme libre : forme 14">
                <a:extLst>
                  <a:ext uri="{FF2B5EF4-FFF2-40B4-BE49-F238E27FC236}">
                    <a16:creationId xmlns:a16="http://schemas.microsoft.com/office/drawing/2014/main" id="{E57E17DC-E9D9-4AB2-B6C8-77D402A62737}"/>
                  </a:ext>
                </a:extLst>
              </p:cNvPr>
              <p:cNvSpPr/>
              <p:nvPr/>
            </p:nvSpPr>
            <p:spPr>
              <a:xfrm>
                <a:off x="5806403" y="4014818"/>
                <a:ext cx="180622" cy="228788"/>
              </a:xfrm>
              <a:custGeom>
                <a:avLst/>
                <a:gdLst>
                  <a:gd name="connsiteX0" fmla="*/ 7144 w 142875"/>
                  <a:gd name="connsiteY0" fmla="*/ 40481 h 180975"/>
                  <a:gd name="connsiteX1" fmla="*/ 53816 w 142875"/>
                  <a:gd name="connsiteY1" fmla="*/ 40481 h 180975"/>
                  <a:gd name="connsiteX2" fmla="*/ 53816 w 142875"/>
                  <a:gd name="connsiteY2" fmla="*/ 40481 h 180975"/>
                  <a:gd name="connsiteX3" fmla="*/ 53816 w 142875"/>
                  <a:gd name="connsiteY3" fmla="*/ 178594 h 180975"/>
                  <a:gd name="connsiteX4" fmla="*/ 93821 w 142875"/>
                  <a:gd name="connsiteY4" fmla="*/ 178594 h 180975"/>
                  <a:gd name="connsiteX5" fmla="*/ 93821 w 142875"/>
                  <a:gd name="connsiteY5" fmla="*/ 40481 h 180975"/>
                  <a:gd name="connsiteX6" fmla="*/ 93821 w 142875"/>
                  <a:gd name="connsiteY6" fmla="*/ 40481 h 180975"/>
                  <a:gd name="connsiteX7" fmla="*/ 140494 w 142875"/>
                  <a:gd name="connsiteY7" fmla="*/ 40481 h 180975"/>
                  <a:gd name="connsiteX8" fmla="*/ 140494 w 142875"/>
                  <a:gd name="connsiteY8" fmla="*/ 7144 h 180975"/>
                  <a:gd name="connsiteX9" fmla="*/ 7144 w 142875"/>
                  <a:gd name="connsiteY9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875" h="180975">
                    <a:moveTo>
                      <a:pt x="7144" y="40481"/>
                    </a:moveTo>
                    <a:lnTo>
                      <a:pt x="53816" y="40481"/>
                    </a:lnTo>
                    <a:lnTo>
                      <a:pt x="53816" y="40481"/>
                    </a:lnTo>
                    <a:lnTo>
                      <a:pt x="53816" y="178594"/>
                    </a:lnTo>
                    <a:lnTo>
                      <a:pt x="93821" y="178594"/>
                    </a:lnTo>
                    <a:lnTo>
                      <a:pt x="93821" y="40481"/>
                    </a:lnTo>
                    <a:lnTo>
                      <a:pt x="93821" y="40481"/>
                    </a:lnTo>
                    <a:lnTo>
                      <a:pt x="140494" y="40481"/>
                    </a:lnTo>
                    <a:lnTo>
                      <a:pt x="140494" y="7144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Forme libre : forme 15">
                <a:extLst>
                  <a:ext uri="{FF2B5EF4-FFF2-40B4-BE49-F238E27FC236}">
                    <a16:creationId xmlns:a16="http://schemas.microsoft.com/office/drawing/2014/main" id="{85754B14-ACD2-403C-8C5E-52756A43765E}"/>
                  </a:ext>
                </a:extLst>
              </p:cNvPr>
              <p:cNvSpPr/>
              <p:nvPr/>
            </p:nvSpPr>
            <p:spPr>
              <a:xfrm>
                <a:off x="6997306" y="4014818"/>
                <a:ext cx="180622" cy="228788"/>
              </a:xfrm>
              <a:custGeom>
                <a:avLst/>
                <a:gdLst>
                  <a:gd name="connsiteX0" fmla="*/ 96679 w 142875"/>
                  <a:gd name="connsiteY0" fmla="*/ 106204 h 180975"/>
                  <a:gd name="connsiteX1" fmla="*/ 133826 w 142875"/>
                  <a:gd name="connsiteY1" fmla="*/ 59531 h 180975"/>
                  <a:gd name="connsiteX2" fmla="*/ 69056 w 142875"/>
                  <a:gd name="connsiteY2" fmla="*/ 7144 h 180975"/>
                  <a:gd name="connsiteX3" fmla="*/ 7144 w 142875"/>
                  <a:gd name="connsiteY3" fmla="*/ 7144 h 180975"/>
                  <a:gd name="connsiteX4" fmla="*/ 23336 w 142875"/>
                  <a:gd name="connsiteY4" fmla="*/ 39529 h 180975"/>
                  <a:gd name="connsiteX5" fmla="*/ 40481 w 142875"/>
                  <a:gd name="connsiteY5" fmla="*/ 39529 h 180975"/>
                  <a:gd name="connsiteX6" fmla="*/ 40481 w 142875"/>
                  <a:gd name="connsiteY6" fmla="*/ 39529 h 180975"/>
                  <a:gd name="connsiteX7" fmla="*/ 65246 w 142875"/>
                  <a:gd name="connsiteY7" fmla="*/ 39529 h 180975"/>
                  <a:gd name="connsiteX8" fmla="*/ 94774 w 142875"/>
                  <a:gd name="connsiteY8" fmla="*/ 59531 h 180975"/>
                  <a:gd name="connsiteX9" fmla="*/ 63341 w 142875"/>
                  <a:gd name="connsiteY9" fmla="*/ 78581 h 180975"/>
                  <a:gd name="connsiteX10" fmla="*/ 43339 w 142875"/>
                  <a:gd name="connsiteY10" fmla="*/ 78581 h 180975"/>
                  <a:gd name="connsiteX11" fmla="*/ 95726 w 142875"/>
                  <a:gd name="connsiteY11" fmla="*/ 178594 h 180975"/>
                  <a:gd name="connsiteX12" fmla="*/ 141446 w 142875"/>
                  <a:gd name="connsiteY12" fmla="*/ 178594 h 180975"/>
                  <a:gd name="connsiteX13" fmla="*/ 96679 w 142875"/>
                  <a:gd name="connsiteY13" fmla="*/ 10620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80975">
                    <a:moveTo>
                      <a:pt x="96679" y="106204"/>
                    </a:moveTo>
                    <a:cubicBezTo>
                      <a:pt x="120491" y="101441"/>
                      <a:pt x="133826" y="83344"/>
                      <a:pt x="133826" y="59531"/>
                    </a:cubicBezTo>
                    <a:cubicBezTo>
                      <a:pt x="133826" y="19526"/>
                      <a:pt x="104299" y="7144"/>
                      <a:pt x="69056" y="7144"/>
                    </a:cubicBezTo>
                    <a:lnTo>
                      <a:pt x="7144" y="7144"/>
                    </a:lnTo>
                    <a:lnTo>
                      <a:pt x="23336" y="39529"/>
                    </a:lnTo>
                    <a:lnTo>
                      <a:pt x="40481" y="39529"/>
                    </a:lnTo>
                    <a:lnTo>
                      <a:pt x="40481" y="39529"/>
                    </a:lnTo>
                    <a:lnTo>
                      <a:pt x="65246" y="39529"/>
                    </a:lnTo>
                    <a:cubicBezTo>
                      <a:pt x="78581" y="39529"/>
                      <a:pt x="94774" y="42386"/>
                      <a:pt x="94774" y="59531"/>
                    </a:cubicBezTo>
                    <a:cubicBezTo>
                      <a:pt x="94774" y="78581"/>
                      <a:pt x="76676" y="78581"/>
                      <a:pt x="63341" y="78581"/>
                    </a:cubicBezTo>
                    <a:lnTo>
                      <a:pt x="43339" y="78581"/>
                    </a:lnTo>
                    <a:lnTo>
                      <a:pt x="95726" y="178594"/>
                    </a:lnTo>
                    <a:lnTo>
                      <a:pt x="141446" y="178594"/>
                    </a:lnTo>
                    <a:lnTo>
                      <a:pt x="96679" y="10620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orme libre : forme 16">
                <a:extLst>
                  <a:ext uri="{FF2B5EF4-FFF2-40B4-BE49-F238E27FC236}">
                    <a16:creationId xmlns:a16="http://schemas.microsoft.com/office/drawing/2014/main" id="{02E4B0C1-2D66-4D8B-B4A6-2FDF177896F3}"/>
                  </a:ext>
                </a:extLst>
              </p:cNvPr>
              <p:cNvSpPr/>
              <p:nvPr/>
            </p:nvSpPr>
            <p:spPr>
              <a:xfrm>
                <a:off x="5009258" y="4014818"/>
                <a:ext cx="144498" cy="228788"/>
              </a:xfrm>
              <a:custGeom>
                <a:avLst/>
                <a:gdLst>
                  <a:gd name="connsiteX0" fmla="*/ 74771 w 114300"/>
                  <a:gd name="connsiteY0" fmla="*/ 114776 h 180975"/>
                  <a:gd name="connsiteX1" fmla="*/ 57626 w 114300"/>
                  <a:gd name="connsiteY1" fmla="*/ 146209 h 180975"/>
                  <a:gd name="connsiteX2" fmla="*/ 41434 w 114300"/>
                  <a:gd name="connsiteY2" fmla="*/ 131921 h 180975"/>
                  <a:gd name="connsiteX3" fmla="*/ 7144 w 114300"/>
                  <a:gd name="connsiteY3" fmla="*/ 139541 h 180975"/>
                  <a:gd name="connsiteX4" fmla="*/ 58579 w 114300"/>
                  <a:gd name="connsiteY4" fmla="*/ 178594 h 180975"/>
                  <a:gd name="connsiteX5" fmla="*/ 111919 w 114300"/>
                  <a:gd name="connsiteY5" fmla="*/ 118586 h 180975"/>
                  <a:gd name="connsiteX6" fmla="*/ 111919 w 114300"/>
                  <a:gd name="connsiteY6" fmla="*/ 7144 h 180975"/>
                  <a:gd name="connsiteX7" fmla="*/ 74771 w 114300"/>
                  <a:gd name="connsiteY7" fmla="*/ 7144 h 180975"/>
                  <a:gd name="connsiteX8" fmla="*/ 74771 w 114300"/>
                  <a:gd name="connsiteY8" fmla="*/ 11477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" h="180975">
                    <a:moveTo>
                      <a:pt x="74771" y="114776"/>
                    </a:moveTo>
                    <a:cubicBezTo>
                      <a:pt x="74771" y="127159"/>
                      <a:pt x="74771" y="146209"/>
                      <a:pt x="57626" y="146209"/>
                    </a:cubicBezTo>
                    <a:cubicBezTo>
                      <a:pt x="50006" y="146209"/>
                      <a:pt x="42386" y="139541"/>
                      <a:pt x="41434" y="131921"/>
                    </a:cubicBezTo>
                    <a:lnTo>
                      <a:pt x="7144" y="139541"/>
                    </a:lnTo>
                    <a:cubicBezTo>
                      <a:pt x="12859" y="166211"/>
                      <a:pt x="31909" y="178594"/>
                      <a:pt x="58579" y="178594"/>
                    </a:cubicBezTo>
                    <a:cubicBezTo>
                      <a:pt x="104299" y="178594"/>
                      <a:pt x="111919" y="149066"/>
                      <a:pt x="111919" y="118586"/>
                    </a:cubicBezTo>
                    <a:lnTo>
                      <a:pt x="111919" y="7144"/>
                    </a:lnTo>
                    <a:lnTo>
                      <a:pt x="74771" y="7144"/>
                    </a:lnTo>
                    <a:lnTo>
                      <a:pt x="74771" y="114776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71A6BE59-027C-467A-B8B8-DCD678F2A5A7}"/>
                  </a:ext>
                </a:extLst>
              </p:cNvPr>
              <p:cNvSpPr/>
              <p:nvPr/>
            </p:nvSpPr>
            <p:spPr>
              <a:xfrm>
                <a:off x="6297695" y="4014818"/>
                <a:ext cx="192664" cy="228788"/>
              </a:xfrm>
              <a:custGeom>
                <a:avLst/>
                <a:gdLst>
                  <a:gd name="connsiteX0" fmla="*/ 17621 w 152400"/>
                  <a:gd name="connsiteY0" fmla="*/ 7144 h 180975"/>
                  <a:gd name="connsiteX1" fmla="*/ 70961 w 152400"/>
                  <a:gd name="connsiteY1" fmla="*/ 110014 h 180975"/>
                  <a:gd name="connsiteX2" fmla="*/ 7144 w 152400"/>
                  <a:gd name="connsiteY2" fmla="*/ 110014 h 180975"/>
                  <a:gd name="connsiteX3" fmla="*/ 7144 w 152400"/>
                  <a:gd name="connsiteY3" fmla="*/ 144304 h 180975"/>
                  <a:gd name="connsiteX4" fmla="*/ 88106 w 152400"/>
                  <a:gd name="connsiteY4" fmla="*/ 144304 h 180975"/>
                  <a:gd name="connsiteX5" fmla="*/ 106204 w 152400"/>
                  <a:gd name="connsiteY5" fmla="*/ 178594 h 180975"/>
                  <a:gd name="connsiteX6" fmla="*/ 151924 w 152400"/>
                  <a:gd name="connsiteY6" fmla="*/ 178594 h 180975"/>
                  <a:gd name="connsiteX7" fmla="*/ 63341 w 152400"/>
                  <a:gd name="connsiteY7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400" h="180975">
                    <a:moveTo>
                      <a:pt x="17621" y="7144"/>
                    </a:moveTo>
                    <a:lnTo>
                      <a:pt x="70961" y="110014"/>
                    </a:lnTo>
                    <a:lnTo>
                      <a:pt x="7144" y="110014"/>
                    </a:lnTo>
                    <a:lnTo>
                      <a:pt x="7144" y="144304"/>
                    </a:lnTo>
                    <a:lnTo>
                      <a:pt x="88106" y="144304"/>
                    </a:lnTo>
                    <a:lnTo>
                      <a:pt x="106204" y="178594"/>
                    </a:lnTo>
                    <a:lnTo>
                      <a:pt x="151924" y="178594"/>
                    </a:lnTo>
                    <a:lnTo>
                      <a:pt x="63341" y="714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15282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2">
            <a:extLst>
              <a:ext uri="{FF2B5EF4-FFF2-40B4-BE49-F238E27FC236}">
                <a16:creationId xmlns:a16="http://schemas.microsoft.com/office/drawing/2014/main" id="{ED00C9F0-5EE1-41C1-AFBA-24736D7DCBC9}"/>
              </a:ext>
            </a:extLst>
          </p:cNvPr>
          <p:cNvSpPr/>
          <p:nvPr userDrawn="1"/>
        </p:nvSpPr>
        <p:spPr>
          <a:xfrm rot="10800000">
            <a:off x="0" y="-5"/>
            <a:ext cx="12191995" cy="6857997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28" name="Titre 21">
            <a:extLst>
              <a:ext uri="{FF2B5EF4-FFF2-40B4-BE49-F238E27FC236}">
                <a16:creationId xmlns:a16="http://schemas.microsoft.com/office/drawing/2014/main" id="{D623FD2E-5ACB-4F81-9943-6B8D7CAF3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830" y="3670293"/>
            <a:ext cx="11402341" cy="1259278"/>
          </a:xfrm>
          <a:prstGeom prst="rect">
            <a:avLst/>
          </a:prstGeom>
        </p:spPr>
        <p:txBody>
          <a:bodyPr anchor="t"/>
          <a:lstStyle>
            <a:lvl1pPr marL="0" algn="ctr" defTabSz="914400" rtl="0" eaLnBrk="1" latinLnBrk="0" hangingPunct="1">
              <a:lnSpc>
                <a:spcPct val="100000"/>
              </a:lnSpc>
              <a:defRPr lang="en-US" sz="44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TITLE OF THE SECTION</a:t>
            </a: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3E0606B-7549-43EC-827F-9011BE886B16}"/>
              </a:ext>
            </a:extLst>
          </p:cNvPr>
          <p:cNvGrpSpPr/>
          <p:nvPr userDrawn="1"/>
        </p:nvGrpSpPr>
        <p:grpSpPr>
          <a:xfrm>
            <a:off x="5858510" y="2586627"/>
            <a:ext cx="474980" cy="596966"/>
            <a:chOff x="4798218" y="7145968"/>
            <a:chExt cx="174308" cy="219075"/>
          </a:xfrm>
          <a:solidFill>
            <a:schemeClr val="bg1"/>
          </a:solidFill>
        </p:grpSpPr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E4722AA9-8083-4B65-AD5C-8319A5033505}"/>
                </a:ext>
              </a:extLst>
            </p:cNvPr>
            <p:cNvSpPr/>
            <p:nvPr/>
          </p:nvSpPr>
          <p:spPr>
            <a:xfrm>
              <a:off x="4798218" y="7145968"/>
              <a:ext cx="76200" cy="85725"/>
            </a:xfrm>
            <a:custGeom>
              <a:avLst/>
              <a:gdLst>
                <a:gd name="connsiteX0" fmla="*/ 74771 w 76200"/>
                <a:gd name="connsiteY0" fmla="*/ 7144 h 85725"/>
                <a:gd name="connsiteX1" fmla="*/ 7144 w 76200"/>
                <a:gd name="connsiteY1" fmla="*/ 47149 h 85725"/>
                <a:gd name="connsiteX2" fmla="*/ 74771 w 76200"/>
                <a:gd name="connsiteY2" fmla="*/ 84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85725">
                  <a:moveTo>
                    <a:pt x="74771" y="7144"/>
                  </a:moveTo>
                  <a:lnTo>
                    <a:pt x="7144" y="47149"/>
                  </a:lnTo>
                  <a:lnTo>
                    <a:pt x="74771" y="84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12EDA8A3-72C2-42C1-B874-EBE9849599ED}"/>
                </a:ext>
              </a:extLst>
            </p:cNvPr>
            <p:cNvSpPr/>
            <p:nvPr/>
          </p:nvSpPr>
          <p:spPr>
            <a:xfrm>
              <a:off x="4886801" y="7145968"/>
              <a:ext cx="85725" cy="219075"/>
            </a:xfrm>
            <a:custGeom>
              <a:avLst/>
              <a:gdLst>
                <a:gd name="connsiteX0" fmla="*/ 7144 w 85725"/>
                <a:gd name="connsiteY0" fmla="*/ 7144 h 219075"/>
                <a:gd name="connsiteX1" fmla="*/ 9049 w 85725"/>
                <a:gd name="connsiteY1" fmla="*/ 221456 h 219075"/>
                <a:gd name="connsiteX2" fmla="*/ 87154 w 85725"/>
                <a:gd name="connsiteY2" fmla="*/ 221456 h 219075"/>
                <a:gd name="connsiteX3" fmla="*/ 87154 w 85725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219075">
                  <a:moveTo>
                    <a:pt x="7144" y="7144"/>
                  </a:moveTo>
                  <a:lnTo>
                    <a:pt x="9049" y="221456"/>
                  </a:lnTo>
                  <a:lnTo>
                    <a:pt x="87154" y="221456"/>
                  </a:lnTo>
                  <a:lnTo>
                    <a:pt x="8715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0" name="Triangle isocèle 39">
            <a:extLst>
              <a:ext uri="{FF2B5EF4-FFF2-40B4-BE49-F238E27FC236}">
                <a16:creationId xmlns:a16="http://schemas.microsoft.com/office/drawing/2014/main" id="{42706EB8-4AF3-4E2B-B3A6-034437E20AAE}"/>
              </a:ext>
            </a:extLst>
          </p:cNvPr>
          <p:cNvSpPr/>
          <p:nvPr userDrawn="1"/>
        </p:nvSpPr>
        <p:spPr>
          <a:xfrm>
            <a:off x="9099266" y="3187707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riangle isocèle 40">
            <a:extLst>
              <a:ext uri="{FF2B5EF4-FFF2-40B4-BE49-F238E27FC236}">
                <a16:creationId xmlns:a16="http://schemas.microsoft.com/office/drawing/2014/main" id="{EE196E52-BFB5-4D45-9574-882519F325B9}"/>
              </a:ext>
            </a:extLst>
          </p:cNvPr>
          <p:cNvSpPr/>
          <p:nvPr userDrawn="1"/>
        </p:nvSpPr>
        <p:spPr>
          <a:xfrm rot="10800000">
            <a:off x="1" y="0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aphique 93">
            <a:extLst>
              <a:ext uri="{FF2B5EF4-FFF2-40B4-BE49-F238E27FC236}">
                <a16:creationId xmlns:a16="http://schemas.microsoft.com/office/drawing/2014/main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659576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2">
            <a:extLst>
              <a:ext uri="{FF2B5EF4-FFF2-40B4-BE49-F238E27FC236}">
                <a16:creationId xmlns:a16="http://schemas.microsoft.com/office/drawing/2014/main" id="{ED00C9F0-5EE1-41C1-AFBA-24736D7DCBC9}"/>
              </a:ext>
            </a:extLst>
          </p:cNvPr>
          <p:cNvSpPr/>
          <p:nvPr userDrawn="1"/>
        </p:nvSpPr>
        <p:spPr>
          <a:xfrm rot="10800000">
            <a:off x="0" y="-5"/>
            <a:ext cx="12191995" cy="6857997"/>
          </a:xfrm>
          <a:prstGeom prst="rect">
            <a:avLst/>
          </a:prstGeom>
          <a:solidFill>
            <a:schemeClr val="accent4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28" name="Titre 21">
            <a:extLst>
              <a:ext uri="{FF2B5EF4-FFF2-40B4-BE49-F238E27FC236}">
                <a16:creationId xmlns:a16="http://schemas.microsoft.com/office/drawing/2014/main" id="{D623FD2E-5ACB-4F81-9943-6B8D7CAF3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830" y="3670293"/>
            <a:ext cx="11402341" cy="1259278"/>
          </a:xfrm>
          <a:prstGeom prst="rect">
            <a:avLst/>
          </a:prstGeom>
        </p:spPr>
        <p:txBody>
          <a:bodyPr anchor="t"/>
          <a:lstStyle>
            <a:lvl1pPr marL="0" algn="ctr" defTabSz="914400" rtl="0" eaLnBrk="1" latinLnBrk="0" hangingPunct="1">
              <a:lnSpc>
                <a:spcPct val="100000"/>
              </a:lnSpc>
              <a:defRPr lang="en-US" sz="44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TITLE OF THE SECTION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88216971-69F0-4D92-93CE-6E51DB7006C8}"/>
              </a:ext>
            </a:extLst>
          </p:cNvPr>
          <p:cNvGrpSpPr/>
          <p:nvPr userDrawn="1"/>
        </p:nvGrpSpPr>
        <p:grpSpPr>
          <a:xfrm>
            <a:off x="5787135" y="2505538"/>
            <a:ext cx="617730" cy="739720"/>
            <a:chOff x="5015388" y="7100248"/>
            <a:chExt cx="226695" cy="271463"/>
          </a:xfrm>
          <a:solidFill>
            <a:schemeClr val="bg1"/>
          </a:solidFill>
        </p:grpSpPr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B6BB8D46-587E-4BAE-9A57-ECD3BFC393BE}"/>
                </a:ext>
              </a:extLst>
            </p:cNvPr>
            <p:cNvSpPr/>
            <p:nvPr/>
          </p:nvSpPr>
          <p:spPr>
            <a:xfrm>
              <a:off x="5015388" y="7100248"/>
              <a:ext cx="123825" cy="76200"/>
            </a:xfrm>
            <a:custGeom>
              <a:avLst/>
              <a:gdLst>
                <a:gd name="connsiteX0" fmla="*/ 36671 w 123825"/>
                <a:gd name="connsiteY0" fmla="*/ 7144 h 76200"/>
                <a:gd name="connsiteX1" fmla="*/ 7144 w 123825"/>
                <a:gd name="connsiteY1" fmla="*/ 70009 h 76200"/>
                <a:gd name="connsiteX2" fmla="*/ 86201 w 123825"/>
                <a:gd name="connsiteY2" fmla="*/ 70009 h 76200"/>
                <a:gd name="connsiteX3" fmla="*/ 116681 w 12382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76200">
                  <a:moveTo>
                    <a:pt x="36671" y="7144"/>
                  </a:moveTo>
                  <a:lnTo>
                    <a:pt x="7144" y="70009"/>
                  </a:lnTo>
                  <a:lnTo>
                    <a:pt x="86201" y="70009"/>
                  </a:lnTo>
                  <a:lnTo>
                    <a:pt x="11668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3BED7EB2-79C0-4DB9-BFF6-3575E3AFF956}"/>
                </a:ext>
              </a:extLst>
            </p:cNvPr>
            <p:cNvSpPr/>
            <p:nvPr/>
          </p:nvSpPr>
          <p:spPr>
            <a:xfrm>
              <a:off x="5023008" y="7295511"/>
              <a:ext cx="219075" cy="76200"/>
            </a:xfrm>
            <a:custGeom>
              <a:avLst/>
              <a:gdLst>
                <a:gd name="connsiteX0" fmla="*/ 36671 w 219075"/>
                <a:gd name="connsiteY0" fmla="*/ 7144 h 76200"/>
                <a:gd name="connsiteX1" fmla="*/ 7144 w 219075"/>
                <a:gd name="connsiteY1" fmla="*/ 70961 h 76200"/>
                <a:gd name="connsiteX2" fmla="*/ 182404 w 219075"/>
                <a:gd name="connsiteY2" fmla="*/ 70961 h 76200"/>
                <a:gd name="connsiteX3" fmla="*/ 212884 w 2190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76200">
                  <a:moveTo>
                    <a:pt x="36671" y="7144"/>
                  </a:moveTo>
                  <a:lnTo>
                    <a:pt x="7144" y="70961"/>
                  </a:lnTo>
                  <a:lnTo>
                    <a:pt x="182404" y="70961"/>
                  </a:lnTo>
                  <a:lnTo>
                    <a:pt x="21288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F1AE8DBF-30B1-48C4-9246-B177379E9A91}"/>
                </a:ext>
              </a:extLst>
            </p:cNvPr>
            <p:cNvSpPr/>
            <p:nvPr/>
          </p:nvSpPr>
          <p:spPr>
            <a:xfrm>
              <a:off x="5072538" y="710691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Triangle isocèle 28">
            <a:extLst>
              <a:ext uri="{FF2B5EF4-FFF2-40B4-BE49-F238E27FC236}">
                <a16:creationId xmlns:a16="http://schemas.microsoft.com/office/drawing/2014/main" id="{E10BCFED-8348-4DF7-BA87-6A26FB8FEC1D}"/>
              </a:ext>
            </a:extLst>
          </p:cNvPr>
          <p:cNvSpPr/>
          <p:nvPr userDrawn="1"/>
        </p:nvSpPr>
        <p:spPr>
          <a:xfrm>
            <a:off x="9099266" y="3187707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riangle isocèle 34">
            <a:extLst>
              <a:ext uri="{FF2B5EF4-FFF2-40B4-BE49-F238E27FC236}">
                <a16:creationId xmlns:a16="http://schemas.microsoft.com/office/drawing/2014/main" id="{9728520C-3DC4-4D92-A821-23DB27969816}"/>
              </a:ext>
            </a:extLst>
          </p:cNvPr>
          <p:cNvSpPr/>
          <p:nvPr userDrawn="1"/>
        </p:nvSpPr>
        <p:spPr>
          <a:xfrm rot="10800000">
            <a:off x="1" y="0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aphique 93">
            <a:extLst>
              <a:ext uri="{FF2B5EF4-FFF2-40B4-BE49-F238E27FC236}">
                <a16:creationId xmlns:a16="http://schemas.microsoft.com/office/drawing/2014/main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082134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3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2">
            <a:extLst>
              <a:ext uri="{FF2B5EF4-FFF2-40B4-BE49-F238E27FC236}">
                <a16:creationId xmlns:a16="http://schemas.microsoft.com/office/drawing/2014/main" id="{ED00C9F0-5EE1-41C1-AFBA-24736D7DCBC9}"/>
              </a:ext>
            </a:extLst>
          </p:cNvPr>
          <p:cNvSpPr/>
          <p:nvPr userDrawn="1"/>
        </p:nvSpPr>
        <p:spPr>
          <a:xfrm rot="10800000">
            <a:off x="0" y="-5"/>
            <a:ext cx="12191995" cy="6857997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28" name="Titre 21">
            <a:extLst>
              <a:ext uri="{FF2B5EF4-FFF2-40B4-BE49-F238E27FC236}">
                <a16:creationId xmlns:a16="http://schemas.microsoft.com/office/drawing/2014/main" id="{D623FD2E-5ACB-4F81-9943-6B8D7CAF3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830" y="3670293"/>
            <a:ext cx="11402341" cy="1259278"/>
          </a:xfrm>
          <a:prstGeom prst="rect">
            <a:avLst/>
          </a:prstGeom>
        </p:spPr>
        <p:txBody>
          <a:bodyPr anchor="t"/>
          <a:lstStyle>
            <a:lvl1pPr marL="0" algn="ctr" defTabSz="914400" rtl="0" eaLnBrk="1" latinLnBrk="0" hangingPunct="1">
              <a:lnSpc>
                <a:spcPct val="100000"/>
              </a:lnSpc>
              <a:defRPr lang="en-US" sz="44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TITLE OF THE SECTION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C74F9632-838A-4144-9B07-3A279BDF7669}"/>
              </a:ext>
            </a:extLst>
          </p:cNvPr>
          <p:cNvGrpSpPr/>
          <p:nvPr userDrawn="1"/>
        </p:nvGrpSpPr>
        <p:grpSpPr>
          <a:xfrm>
            <a:off x="5883169" y="2510730"/>
            <a:ext cx="425662" cy="734528"/>
            <a:chOff x="5294471" y="7105963"/>
            <a:chExt cx="156210" cy="269558"/>
          </a:xfrm>
          <a:solidFill>
            <a:schemeClr val="bg1"/>
          </a:solidFill>
        </p:grpSpPr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BF1C1B9D-5FDC-4D7B-AB49-5041BE8F4C65}"/>
                </a:ext>
              </a:extLst>
            </p:cNvPr>
            <p:cNvSpPr/>
            <p:nvPr/>
          </p:nvSpPr>
          <p:spPr>
            <a:xfrm>
              <a:off x="5364956" y="7213596"/>
              <a:ext cx="85725" cy="161925"/>
            </a:xfrm>
            <a:custGeom>
              <a:avLst/>
              <a:gdLst>
                <a:gd name="connsiteX0" fmla="*/ 7144 w 85725"/>
                <a:gd name="connsiteY0" fmla="*/ 7144 h 161925"/>
                <a:gd name="connsiteX1" fmla="*/ 81439 w 85725"/>
                <a:gd name="connsiteY1" fmla="*/ 81439 h 161925"/>
                <a:gd name="connsiteX2" fmla="*/ 7144 w 85725"/>
                <a:gd name="connsiteY2" fmla="*/ 1557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144" y="7144"/>
                  </a:moveTo>
                  <a:cubicBezTo>
                    <a:pt x="48101" y="7144"/>
                    <a:pt x="81439" y="40481"/>
                    <a:pt x="81439" y="81439"/>
                  </a:cubicBezTo>
                  <a:cubicBezTo>
                    <a:pt x="81439" y="122396"/>
                    <a:pt x="48101" y="155734"/>
                    <a:pt x="7144" y="15573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20C72CD5-4736-4B9F-B7AC-2CAAAF7BED55}"/>
                </a:ext>
              </a:extLst>
            </p:cNvPr>
            <p:cNvSpPr/>
            <p:nvPr/>
          </p:nvSpPr>
          <p:spPr>
            <a:xfrm>
              <a:off x="5364956" y="7105963"/>
              <a:ext cx="57150" cy="95250"/>
            </a:xfrm>
            <a:custGeom>
              <a:avLst/>
              <a:gdLst>
                <a:gd name="connsiteX0" fmla="*/ 7144 w 57150"/>
                <a:gd name="connsiteY0" fmla="*/ 7144 h 95250"/>
                <a:gd name="connsiteX1" fmla="*/ 50959 w 57150"/>
                <a:gd name="connsiteY1" fmla="*/ 50959 h 95250"/>
                <a:gd name="connsiteX2" fmla="*/ 7144 w 57150"/>
                <a:gd name="connsiteY2" fmla="*/ 947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95250">
                  <a:moveTo>
                    <a:pt x="7144" y="7144"/>
                  </a:moveTo>
                  <a:cubicBezTo>
                    <a:pt x="31909" y="7144"/>
                    <a:pt x="50959" y="27146"/>
                    <a:pt x="50959" y="50959"/>
                  </a:cubicBezTo>
                  <a:cubicBezTo>
                    <a:pt x="50959" y="75724"/>
                    <a:pt x="30956" y="94774"/>
                    <a:pt x="7144" y="9477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E380F373-DE2C-48F9-A902-6DE9BEE83575}"/>
                </a:ext>
              </a:extLst>
            </p:cNvPr>
            <p:cNvSpPr/>
            <p:nvPr/>
          </p:nvSpPr>
          <p:spPr>
            <a:xfrm>
              <a:off x="5297328" y="7105963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6196" y="7144"/>
                    <a:pt x="58579" y="18574"/>
                    <a:pt x="58579" y="328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AD1C4B94-B24B-45D0-A1C8-CD990D49F675}"/>
                </a:ext>
              </a:extLst>
            </p:cNvPr>
            <p:cNvSpPr/>
            <p:nvPr/>
          </p:nvSpPr>
          <p:spPr>
            <a:xfrm>
              <a:off x="5294471" y="7310751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7149" y="7144"/>
                    <a:pt x="58579" y="18574"/>
                    <a:pt x="58579" y="328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8" name="Triangle isocèle 37">
            <a:extLst>
              <a:ext uri="{FF2B5EF4-FFF2-40B4-BE49-F238E27FC236}">
                <a16:creationId xmlns:a16="http://schemas.microsoft.com/office/drawing/2014/main" id="{07A62E85-72DF-44E1-ADA6-CD919D083ED2}"/>
              </a:ext>
            </a:extLst>
          </p:cNvPr>
          <p:cNvSpPr/>
          <p:nvPr userDrawn="1"/>
        </p:nvSpPr>
        <p:spPr>
          <a:xfrm>
            <a:off x="9099266" y="3187707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riangle isocèle 38">
            <a:extLst>
              <a:ext uri="{FF2B5EF4-FFF2-40B4-BE49-F238E27FC236}">
                <a16:creationId xmlns:a16="http://schemas.microsoft.com/office/drawing/2014/main" id="{96EFE369-2913-44BA-8AC6-9AC5A2E4B692}"/>
              </a:ext>
            </a:extLst>
          </p:cNvPr>
          <p:cNvSpPr/>
          <p:nvPr userDrawn="1"/>
        </p:nvSpPr>
        <p:spPr>
          <a:xfrm rot="10800000">
            <a:off x="1" y="0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aphique 93">
            <a:extLst>
              <a:ext uri="{FF2B5EF4-FFF2-40B4-BE49-F238E27FC236}">
                <a16:creationId xmlns:a16="http://schemas.microsoft.com/office/drawing/2014/main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068120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4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2">
            <a:extLst>
              <a:ext uri="{FF2B5EF4-FFF2-40B4-BE49-F238E27FC236}">
                <a16:creationId xmlns:a16="http://schemas.microsoft.com/office/drawing/2014/main" id="{ED00C9F0-5EE1-41C1-AFBA-24736D7DCBC9}"/>
              </a:ext>
            </a:extLst>
          </p:cNvPr>
          <p:cNvSpPr/>
          <p:nvPr userDrawn="1"/>
        </p:nvSpPr>
        <p:spPr>
          <a:xfrm rot="10800000">
            <a:off x="0" y="-5"/>
            <a:ext cx="12191995" cy="6857997"/>
          </a:xfrm>
          <a:prstGeom prst="rect">
            <a:avLst/>
          </a:prstGeom>
          <a:solidFill>
            <a:schemeClr val="accent4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28" name="Titre 21">
            <a:extLst>
              <a:ext uri="{FF2B5EF4-FFF2-40B4-BE49-F238E27FC236}">
                <a16:creationId xmlns:a16="http://schemas.microsoft.com/office/drawing/2014/main" id="{D623FD2E-5ACB-4F81-9943-6B8D7CAF3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830" y="3670293"/>
            <a:ext cx="11402341" cy="1259278"/>
          </a:xfrm>
          <a:prstGeom prst="rect">
            <a:avLst/>
          </a:prstGeom>
        </p:spPr>
        <p:txBody>
          <a:bodyPr anchor="t"/>
          <a:lstStyle>
            <a:lvl1pPr marL="0" algn="ctr" defTabSz="914400" rtl="0" eaLnBrk="1" latinLnBrk="0" hangingPunct="1">
              <a:lnSpc>
                <a:spcPct val="100000"/>
              </a:lnSpc>
              <a:defRPr lang="en-US" sz="44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TITLE OF THE SECTION</a:t>
            </a:r>
          </a:p>
        </p:txBody>
      </p:sp>
      <p:grpSp>
        <p:nvGrpSpPr>
          <p:cNvPr id="26" name="Graphique 100">
            <a:extLst>
              <a:ext uri="{FF2B5EF4-FFF2-40B4-BE49-F238E27FC236}">
                <a16:creationId xmlns:a16="http://schemas.microsoft.com/office/drawing/2014/main" id="{3120A297-0ECE-4B77-A3F5-28338F1AB8D1}"/>
              </a:ext>
            </a:extLst>
          </p:cNvPr>
          <p:cNvGrpSpPr/>
          <p:nvPr userDrawn="1"/>
        </p:nvGrpSpPr>
        <p:grpSpPr>
          <a:xfrm>
            <a:off x="5784540" y="2622965"/>
            <a:ext cx="622920" cy="571010"/>
            <a:chOff x="5036010" y="2881236"/>
            <a:chExt cx="859622" cy="787987"/>
          </a:xfrm>
          <a:solidFill>
            <a:schemeClr val="bg1"/>
          </a:solidFill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EEEC308F-5C7D-4621-BDEB-F5B31049C438}"/>
                </a:ext>
              </a:extLst>
            </p:cNvPr>
            <p:cNvSpPr/>
            <p:nvPr/>
          </p:nvSpPr>
          <p:spPr>
            <a:xfrm>
              <a:off x="4935273" y="2780499"/>
              <a:ext cx="429811" cy="787987"/>
            </a:xfrm>
            <a:custGeom>
              <a:avLst/>
              <a:gdLst>
                <a:gd name="connsiteX0" fmla="*/ 337133 w 429811"/>
                <a:gd name="connsiteY0" fmla="*/ 100737 h 787987"/>
                <a:gd name="connsiteX1" fmla="*/ 337133 w 429811"/>
                <a:gd name="connsiteY1" fmla="*/ 709636 h 787987"/>
                <a:gd name="connsiteX2" fmla="*/ 100737 w 429811"/>
                <a:gd name="connsiteY2" fmla="*/ 709636 h 78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811" h="787987">
                  <a:moveTo>
                    <a:pt x="337133" y="100737"/>
                  </a:moveTo>
                  <a:lnTo>
                    <a:pt x="337133" y="709636"/>
                  </a:lnTo>
                  <a:lnTo>
                    <a:pt x="100737" y="709636"/>
                  </a:lnTo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D13EACAC-CFE5-48EC-9F7A-8BEE1CDF4207}"/>
                </a:ext>
              </a:extLst>
            </p:cNvPr>
            <p:cNvSpPr/>
            <p:nvPr/>
          </p:nvSpPr>
          <p:spPr>
            <a:xfrm>
              <a:off x="5246886" y="2780499"/>
              <a:ext cx="429811" cy="967075"/>
            </a:xfrm>
            <a:custGeom>
              <a:avLst/>
              <a:gdLst>
                <a:gd name="connsiteX0" fmla="*/ 100737 w 429811"/>
                <a:gd name="connsiteY0" fmla="*/ 100737 h 967074"/>
                <a:gd name="connsiteX1" fmla="*/ 337133 w 429811"/>
                <a:gd name="connsiteY1" fmla="*/ 100737 h 967074"/>
                <a:gd name="connsiteX2" fmla="*/ 337133 w 429811"/>
                <a:gd name="connsiteY2" fmla="*/ 881560 h 967074"/>
                <a:gd name="connsiteX3" fmla="*/ 100737 w 429811"/>
                <a:gd name="connsiteY3" fmla="*/ 881560 h 96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811" h="967074">
                  <a:moveTo>
                    <a:pt x="100737" y="100737"/>
                  </a:moveTo>
                  <a:lnTo>
                    <a:pt x="337133" y="100737"/>
                  </a:lnTo>
                  <a:lnTo>
                    <a:pt x="337133" y="881560"/>
                  </a:lnTo>
                  <a:lnTo>
                    <a:pt x="100737" y="881560"/>
                  </a:lnTo>
                  <a:close/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5CA58E22-EF5E-4922-AD9F-AA22A09002CB}"/>
                </a:ext>
              </a:extLst>
            </p:cNvPr>
            <p:cNvSpPr/>
            <p:nvPr/>
          </p:nvSpPr>
          <p:spPr>
            <a:xfrm>
              <a:off x="5551335" y="3153002"/>
              <a:ext cx="429811" cy="429811"/>
            </a:xfrm>
            <a:custGeom>
              <a:avLst/>
              <a:gdLst>
                <a:gd name="connsiteX0" fmla="*/ 100737 w 429811"/>
                <a:gd name="connsiteY0" fmla="*/ 100737 h 429811"/>
                <a:gd name="connsiteX1" fmla="*/ 344297 w 429811"/>
                <a:gd name="connsiteY1" fmla="*/ 100737 h 429811"/>
                <a:gd name="connsiteX2" fmla="*/ 344297 w 429811"/>
                <a:gd name="connsiteY2" fmla="*/ 337133 h 429811"/>
                <a:gd name="connsiteX3" fmla="*/ 100737 w 429811"/>
                <a:gd name="connsiteY3" fmla="*/ 337133 h 42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811" h="429811">
                  <a:moveTo>
                    <a:pt x="100737" y="100737"/>
                  </a:moveTo>
                  <a:lnTo>
                    <a:pt x="344297" y="100737"/>
                  </a:lnTo>
                  <a:lnTo>
                    <a:pt x="344297" y="337133"/>
                  </a:lnTo>
                  <a:lnTo>
                    <a:pt x="100737" y="337133"/>
                  </a:lnTo>
                  <a:close/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riangle isocèle 1">
            <a:extLst>
              <a:ext uri="{FF2B5EF4-FFF2-40B4-BE49-F238E27FC236}">
                <a16:creationId xmlns:a16="http://schemas.microsoft.com/office/drawing/2014/main" id="{24B5B407-F68D-4D8B-B451-DB94D1CC9F47}"/>
              </a:ext>
            </a:extLst>
          </p:cNvPr>
          <p:cNvSpPr/>
          <p:nvPr userDrawn="1"/>
        </p:nvSpPr>
        <p:spPr>
          <a:xfrm>
            <a:off x="9099266" y="3187707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aphique 93">
            <a:extLst>
              <a:ext uri="{FF2B5EF4-FFF2-40B4-BE49-F238E27FC236}">
                <a16:creationId xmlns:a16="http://schemas.microsoft.com/office/drawing/2014/main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1" name="Triangle isocèle 40">
            <a:extLst>
              <a:ext uri="{FF2B5EF4-FFF2-40B4-BE49-F238E27FC236}">
                <a16:creationId xmlns:a16="http://schemas.microsoft.com/office/drawing/2014/main" id="{1C99D724-439F-442E-AE9F-F992C97F7FAB}"/>
              </a:ext>
            </a:extLst>
          </p:cNvPr>
          <p:cNvSpPr/>
          <p:nvPr userDrawn="1"/>
        </p:nvSpPr>
        <p:spPr>
          <a:xfrm rot="10800000">
            <a:off x="1" y="0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620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pa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9783C9-EC15-4619-AFDC-792B087B8D06}"/>
              </a:ext>
            </a:extLst>
          </p:cNvPr>
          <p:cNvSpPr/>
          <p:nvPr/>
        </p:nvSpPr>
        <p:spPr>
          <a:xfrm>
            <a:off x="0" y="1135781"/>
            <a:ext cx="12191997" cy="57222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E30DE72A-3E20-453C-AEBD-E77AA172B964}"/>
              </a:ext>
            </a:extLst>
          </p:cNvPr>
          <p:cNvSpPr/>
          <p:nvPr/>
        </p:nvSpPr>
        <p:spPr>
          <a:xfrm rot="10800000" flipH="1">
            <a:off x="4" y="4081112"/>
            <a:ext cx="12191992" cy="2776888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  <a:gd name="connsiteX0" fmla="*/ 0 w 12191999"/>
              <a:gd name="connsiteY0" fmla="*/ 0 h 1947808"/>
              <a:gd name="connsiteX1" fmla="*/ 12191999 w 12191999"/>
              <a:gd name="connsiteY1" fmla="*/ 0 h 1947808"/>
              <a:gd name="connsiteX2" fmla="*/ 12191999 w 12191999"/>
              <a:gd name="connsiteY2" fmla="*/ 1365610 h 1947808"/>
              <a:gd name="connsiteX3" fmla="*/ 0 w 12191999"/>
              <a:gd name="connsiteY3" fmla="*/ 1947808 h 1947808"/>
              <a:gd name="connsiteX4" fmla="*/ 0 w 12191999"/>
              <a:gd name="connsiteY4" fmla="*/ 0 h 1947808"/>
              <a:gd name="connsiteX0" fmla="*/ 0 w 12191999"/>
              <a:gd name="connsiteY0" fmla="*/ 0 h 1857661"/>
              <a:gd name="connsiteX1" fmla="*/ 12191999 w 12191999"/>
              <a:gd name="connsiteY1" fmla="*/ 0 h 1857661"/>
              <a:gd name="connsiteX2" fmla="*/ 12191999 w 12191999"/>
              <a:gd name="connsiteY2" fmla="*/ 1365610 h 1857661"/>
              <a:gd name="connsiteX3" fmla="*/ 0 w 12191999"/>
              <a:gd name="connsiteY3" fmla="*/ 1857661 h 1857661"/>
              <a:gd name="connsiteX4" fmla="*/ 0 w 12191999"/>
              <a:gd name="connsiteY4" fmla="*/ 0 h 185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1857661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185766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87C036E5-CBAC-4524-911C-AE2EBBAF7163}"/>
              </a:ext>
            </a:extLst>
          </p:cNvPr>
          <p:cNvSpPr/>
          <p:nvPr/>
        </p:nvSpPr>
        <p:spPr>
          <a:xfrm>
            <a:off x="2" y="-2"/>
            <a:ext cx="12191999" cy="2148114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148114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21481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293FA8-485D-40E6-905B-6815448B6E95}"/>
              </a:ext>
            </a:extLst>
          </p:cNvPr>
          <p:cNvSpPr/>
          <p:nvPr/>
        </p:nvSpPr>
        <p:spPr>
          <a:xfrm>
            <a:off x="1117470" y="2951465"/>
            <a:ext cx="287819" cy="2878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1</a:t>
            </a:r>
            <a:endParaRPr lang="en-US" sz="1100" dirty="0"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923C91-4734-4044-800E-8B0E9E0B5E7A}"/>
              </a:ext>
            </a:extLst>
          </p:cNvPr>
          <p:cNvSpPr/>
          <p:nvPr/>
        </p:nvSpPr>
        <p:spPr>
          <a:xfrm>
            <a:off x="4572939" y="2951465"/>
            <a:ext cx="287819" cy="2878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2</a:t>
            </a:r>
            <a:endParaRPr lang="en-US" sz="1100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78EBDE-05AD-4EC2-91C2-79D7C679547B}"/>
              </a:ext>
            </a:extLst>
          </p:cNvPr>
          <p:cNvSpPr/>
          <p:nvPr/>
        </p:nvSpPr>
        <p:spPr>
          <a:xfrm>
            <a:off x="8028408" y="2951465"/>
            <a:ext cx="287819" cy="2878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3</a:t>
            </a:r>
            <a:endParaRPr lang="en-US" sz="1100" dirty="0"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69DFE9-77B6-4EB5-9F8F-44E4C630A6EC}"/>
              </a:ext>
            </a:extLst>
          </p:cNvPr>
          <p:cNvSpPr/>
          <p:nvPr/>
        </p:nvSpPr>
        <p:spPr>
          <a:xfrm>
            <a:off x="1117470" y="5370513"/>
            <a:ext cx="287819" cy="2878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4</a:t>
            </a:r>
            <a:endParaRPr lang="en-US" sz="1100" dirty="0"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AD190D2-8CAE-4FC2-9C63-C184B4A7483D}"/>
              </a:ext>
            </a:extLst>
          </p:cNvPr>
          <p:cNvSpPr/>
          <p:nvPr/>
        </p:nvSpPr>
        <p:spPr>
          <a:xfrm>
            <a:off x="4572939" y="5370513"/>
            <a:ext cx="287819" cy="2878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5</a:t>
            </a:r>
            <a:endParaRPr lang="en-US" sz="1100" dirty="0">
              <a:latin typeface="+mj-lt"/>
            </a:endParaRPr>
          </a:p>
        </p:txBody>
      </p:sp>
      <p:sp>
        <p:nvSpPr>
          <p:cNvPr id="45" name="Titre 21">
            <a:extLst>
              <a:ext uri="{FF2B5EF4-FFF2-40B4-BE49-F238E27FC236}">
                <a16:creationId xmlns:a16="http://schemas.microsoft.com/office/drawing/2014/main" id="{F68EA6AE-5981-41DD-9422-91A8C15DC1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3A6882F3-9834-4E5F-9294-E26FAE9E8F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6580" y="214811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lnSpc>
                <a:spcPct val="120000"/>
              </a:lnSpc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F0FEBBCB-B17A-47F2-A03F-A0BC095661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2022" y="3097394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54" name="Espace réservé du texte 50">
            <a:extLst>
              <a:ext uri="{FF2B5EF4-FFF2-40B4-BE49-F238E27FC236}">
                <a16:creationId xmlns:a16="http://schemas.microsoft.com/office/drawing/2014/main" id="{286F0A08-AC8A-412F-9A98-C1261684DF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427" y="214811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56" name="Espace réservé du texte 50">
            <a:extLst>
              <a:ext uri="{FF2B5EF4-FFF2-40B4-BE49-F238E27FC236}">
                <a16:creationId xmlns:a16="http://schemas.microsoft.com/office/drawing/2014/main" id="{0DB63BFB-44FB-42A2-9903-5CD5CE5926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70896" y="214811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60" name="Espace réservé du texte 50">
            <a:extLst>
              <a:ext uri="{FF2B5EF4-FFF2-40B4-BE49-F238E27FC236}">
                <a16:creationId xmlns:a16="http://schemas.microsoft.com/office/drawing/2014/main" id="{5CAED786-9ED4-450A-ACBF-9F0F190441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66580" y="460773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62" name="Espace réservé du texte 50">
            <a:extLst>
              <a:ext uri="{FF2B5EF4-FFF2-40B4-BE49-F238E27FC236}">
                <a16:creationId xmlns:a16="http://schemas.microsoft.com/office/drawing/2014/main" id="{4F4ECD7B-D20C-4D3D-AF6E-4102EFDD11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519" y="460773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66" name="Espace réservé du texte 30">
            <a:extLst>
              <a:ext uri="{FF2B5EF4-FFF2-40B4-BE49-F238E27FC236}">
                <a16:creationId xmlns:a16="http://schemas.microsoft.com/office/drawing/2014/main" id="{618DD7FE-5697-4662-A909-7A1FF9A99A3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46" name="Espace réservé du texte 52">
            <a:extLst>
              <a:ext uri="{FF2B5EF4-FFF2-40B4-BE49-F238E27FC236}">
                <a16:creationId xmlns:a16="http://schemas.microsoft.com/office/drawing/2014/main" id="{A9253983-D040-4081-9F94-6F8D76EF29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15427" y="3097394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47" name="Espace réservé du texte 52">
            <a:extLst>
              <a:ext uri="{FF2B5EF4-FFF2-40B4-BE49-F238E27FC236}">
                <a16:creationId xmlns:a16="http://schemas.microsoft.com/office/drawing/2014/main" id="{AAB95EFD-B776-4C00-BC9D-B4D1B862DF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70896" y="3097394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48" name="Espace réservé du texte 52">
            <a:extLst>
              <a:ext uri="{FF2B5EF4-FFF2-40B4-BE49-F238E27FC236}">
                <a16:creationId xmlns:a16="http://schemas.microsoft.com/office/drawing/2014/main" id="{61340683-B087-4208-A20E-999CD50BB6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72022" y="5562495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49" name="Espace réservé du texte 52">
            <a:extLst>
              <a:ext uri="{FF2B5EF4-FFF2-40B4-BE49-F238E27FC236}">
                <a16:creationId xmlns:a16="http://schemas.microsoft.com/office/drawing/2014/main" id="{EB13996F-7948-4739-BD77-4CADFB02CB1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15427" y="5562495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grpSp>
        <p:nvGrpSpPr>
          <p:cNvPr id="50" name="Graphique 93">
            <a:extLst>
              <a:ext uri="{FF2B5EF4-FFF2-40B4-BE49-F238E27FC236}">
                <a16:creationId xmlns:a16="http://schemas.microsoft.com/office/drawing/2014/main" id="{21EA0E29-510B-4505-89D7-C62CF1761757}"/>
              </a:ext>
            </a:extLst>
          </p:cNvPr>
          <p:cNvGrpSpPr/>
          <p:nvPr userDrawn="1"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EB66A6FE-D2A2-431A-B6FC-995B35202DEA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43784053-B02C-49A2-984C-4D21C2756D14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9A81E459-96C8-4CC3-BFAC-5B02AE4E5ABC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112D8198-F5C9-4660-BE93-78F973A780B8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2C90065A-BEE6-41DC-ACC0-E0977678B712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6E26C6C7-659F-4303-8EF3-966AF4D5FDB2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455C285D-C5E9-48E8-A2F6-1560A2C6DB59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F2FA146C-115E-453C-9CF5-46307412E5A8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43356BCF-481F-4F69-9FDA-EF1D16C1349D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DC6FF2A0-05A0-448A-86C7-A96E2205512E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EEB5E186-4ECC-4142-A138-9AE3740C17E0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1C24A856-7E4E-42F9-99CC-D46E7CDF070F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5" name="Graphique 2">
            <a:extLst>
              <a:ext uri="{FF2B5EF4-FFF2-40B4-BE49-F238E27FC236}">
                <a16:creationId xmlns:a16="http://schemas.microsoft.com/office/drawing/2014/main" id="{A7DC7595-CBCC-42AD-9B78-74B96F75A591}"/>
              </a:ext>
            </a:extLst>
          </p:cNvPr>
          <p:cNvSpPr/>
          <p:nvPr userDrawn="1"/>
        </p:nvSpPr>
        <p:spPr>
          <a:xfrm>
            <a:off x="913461" y="1343577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6319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5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2">
            <a:extLst>
              <a:ext uri="{FF2B5EF4-FFF2-40B4-BE49-F238E27FC236}">
                <a16:creationId xmlns:a16="http://schemas.microsoft.com/office/drawing/2014/main" id="{ED00C9F0-5EE1-41C1-AFBA-24736D7DCBC9}"/>
              </a:ext>
            </a:extLst>
          </p:cNvPr>
          <p:cNvSpPr/>
          <p:nvPr userDrawn="1"/>
        </p:nvSpPr>
        <p:spPr>
          <a:xfrm rot="10800000">
            <a:off x="0" y="-5"/>
            <a:ext cx="12191995" cy="6857997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28" name="Titre 21">
            <a:extLst>
              <a:ext uri="{FF2B5EF4-FFF2-40B4-BE49-F238E27FC236}">
                <a16:creationId xmlns:a16="http://schemas.microsoft.com/office/drawing/2014/main" id="{D623FD2E-5ACB-4F81-9943-6B8D7CAF3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830" y="3670293"/>
            <a:ext cx="11402341" cy="1259278"/>
          </a:xfrm>
          <a:prstGeom prst="rect">
            <a:avLst/>
          </a:prstGeom>
        </p:spPr>
        <p:txBody>
          <a:bodyPr anchor="t"/>
          <a:lstStyle>
            <a:lvl1pPr marL="0" algn="ctr" defTabSz="914400" rtl="0" eaLnBrk="1" latinLnBrk="0" hangingPunct="1">
              <a:lnSpc>
                <a:spcPct val="100000"/>
              </a:lnSpc>
              <a:defRPr lang="en-US" sz="44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TITLE OF THE SECTION</a:t>
            </a:r>
          </a:p>
        </p:txBody>
      </p:sp>
      <p:sp>
        <p:nvSpPr>
          <p:cNvPr id="40" name="Triangle isocèle 39">
            <a:extLst>
              <a:ext uri="{FF2B5EF4-FFF2-40B4-BE49-F238E27FC236}">
                <a16:creationId xmlns:a16="http://schemas.microsoft.com/office/drawing/2014/main" id="{42706EB8-4AF3-4E2B-B3A6-034437E20AAE}"/>
              </a:ext>
            </a:extLst>
          </p:cNvPr>
          <p:cNvSpPr/>
          <p:nvPr userDrawn="1"/>
        </p:nvSpPr>
        <p:spPr>
          <a:xfrm>
            <a:off x="9099266" y="3187707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riangle isocèle 40">
            <a:extLst>
              <a:ext uri="{FF2B5EF4-FFF2-40B4-BE49-F238E27FC236}">
                <a16:creationId xmlns:a16="http://schemas.microsoft.com/office/drawing/2014/main" id="{EE196E52-BFB5-4D45-9574-882519F325B9}"/>
              </a:ext>
            </a:extLst>
          </p:cNvPr>
          <p:cNvSpPr/>
          <p:nvPr userDrawn="1"/>
        </p:nvSpPr>
        <p:spPr>
          <a:xfrm rot="10800000">
            <a:off x="1" y="0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aphique 93">
            <a:extLst>
              <a:ext uri="{FF2B5EF4-FFF2-40B4-BE49-F238E27FC236}">
                <a16:creationId xmlns:a16="http://schemas.microsoft.com/office/drawing/2014/main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A5470496-88F1-484E-A6AC-F97041693A7F}"/>
              </a:ext>
            </a:extLst>
          </p:cNvPr>
          <p:cNvGrpSpPr/>
          <p:nvPr userDrawn="1"/>
        </p:nvGrpSpPr>
        <p:grpSpPr>
          <a:xfrm>
            <a:off x="5796220" y="2498379"/>
            <a:ext cx="599560" cy="685214"/>
            <a:chOff x="5841206" y="7110726"/>
            <a:chExt cx="220027" cy="251460"/>
          </a:xfrm>
          <a:solidFill>
            <a:schemeClr val="bg1"/>
          </a:solidFill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85F942C7-4E9B-4E94-A726-7D55BC813B3A}"/>
                </a:ext>
              </a:extLst>
            </p:cNvPr>
            <p:cNvSpPr/>
            <p:nvPr/>
          </p:nvSpPr>
          <p:spPr>
            <a:xfrm>
              <a:off x="5841206" y="719073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A3A9A220-0B9A-4BC5-B92D-E0861B62B906}"/>
                </a:ext>
              </a:extLst>
            </p:cNvPr>
            <p:cNvSpPr/>
            <p:nvPr/>
          </p:nvSpPr>
          <p:spPr>
            <a:xfrm>
              <a:off x="5918358" y="7110726"/>
              <a:ext cx="142875" cy="76200"/>
            </a:xfrm>
            <a:custGeom>
              <a:avLst/>
              <a:gdLst>
                <a:gd name="connsiteX0" fmla="*/ 36671 w 142875"/>
                <a:gd name="connsiteY0" fmla="*/ 7144 h 76200"/>
                <a:gd name="connsiteX1" fmla="*/ 7144 w 142875"/>
                <a:gd name="connsiteY1" fmla="*/ 70009 h 76200"/>
                <a:gd name="connsiteX2" fmla="*/ 110014 w 142875"/>
                <a:gd name="connsiteY2" fmla="*/ 70009 h 76200"/>
                <a:gd name="connsiteX3" fmla="*/ 141446 w 1428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76200">
                  <a:moveTo>
                    <a:pt x="36671" y="7144"/>
                  </a:moveTo>
                  <a:lnTo>
                    <a:pt x="7144" y="70009"/>
                  </a:lnTo>
                  <a:lnTo>
                    <a:pt x="110014" y="70009"/>
                  </a:lnTo>
                  <a:lnTo>
                    <a:pt x="14144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191837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6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2">
            <a:extLst>
              <a:ext uri="{FF2B5EF4-FFF2-40B4-BE49-F238E27FC236}">
                <a16:creationId xmlns:a16="http://schemas.microsoft.com/office/drawing/2014/main" id="{ED00C9F0-5EE1-41C1-AFBA-24736D7DCBC9}"/>
              </a:ext>
            </a:extLst>
          </p:cNvPr>
          <p:cNvSpPr/>
          <p:nvPr userDrawn="1"/>
        </p:nvSpPr>
        <p:spPr>
          <a:xfrm rot="10800000">
            <a:off x="0" y="-5"/>
            <a:ext cx="12191995" cy="6857997"/>
          </a:xfrm>
          <a:prstGeom prst="rect">
            <a:avLst/>
          </a:prstGeom>
          <a:solidFill>
            <a:schemeClr val="accent4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28" name="Titre 21">
            <a:extLst>
              <a:ext uri="{FF2B5EF4-FFF2-40B4-BE49-F238E27FC236}">
                <a16:creationId xmlns:a16="http://schemas.microsoft.com/office/drawing/2014/main" id="{D623FD2E-5ACB-4F81-9943-6B8D7CAF3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830" y="3670293"/>
            <a:ext cx="11402341" cy="1259278"/>
          </a:xfrm>
          <a:prstGeom prst="rect">
            <a:avLst/>
          </a:prstGeom>
        </p:spPr>
        <p:txBody>
          <a:bodyPr anchor="t"/>
          <a:lstStyle>
            <a:lvl1pPr marL="0" algn="ctr" defTabSz="914400" rtl="0" eaLnBrk="1" latinLnBrk="0" hangingPunct="1">
              <a:lnSpc>
                <a:spcPct val="100000"/>
              </a:lnSpc>
              <a:defRPr lang="en-US" sz="44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TITLE OF THE SECTION</a:t>
            </a:r>
          </a:p>
        </p:txBody>
      </p:sp>
      <p:sp>
        <p:nvSpPr>
          <p:cNvPr id="40" name="Triangle isocèle 39">
            <a:extLst>
              <a:ext uri="{FF2B5EF4-FFF2-40B4-BE49-F238E27FC236}">
                <a16:creationId xmlns:a16="http://schemas.microsoft.com/office/drawing/2014/main" id="{42706EB8-4AF3-4E2B-B3A6-034437E20AAE}"/>
              </a:ext>
            </a:extLst>
          </p:cNvPr>
          <p:cNvSpPr/>
          <p:nvPr userDrawn="1"/>
        </p:nvSpPr>
        <p:spPr>
          <a:xfrm>
            <a:off x="9099266" y="3187707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riangle isocèle 40">
            <a:extLst>
              <a:ext uri="{FF2B5EF4-FFF2-40B4-BE49-F238E27FC236}">
                <a16:creationId xmlns:a16="http://schemas.microsoft.com/office/drawing/2014/main" id="{EE196E52-BFB5-4D45-9574-882519F325B9}"/>
              </a:ext>
            </a:extLst>
          </p:cNvPr>
          <p:cNvSpPr/>
          <p:nvPr userDrawn="1"/>
        </p:nvSpPr>
        <p:spPr>
          <a:xfrm rot="10800000">
            <a:off x="1" y="0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aphique 93">
            <a:extLst>
              <a:ext uri="{FF2B5EF4-FFF2-40B4-BE49-F238E27FC236}">
                <a16:creationId xmlns:a16="http://schemas.microsoft.com/office/drawing/2014/main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0187C25E-ABDD-4D65-8E4B-AF3C0AFC12D2}"/>
              </a:ext>
            </a:extLst>
          </p:cNvPr>
          <p:cNvGrpSpPr/>
          <p:nvPr userDrawn="1"/>
        </p:nvGrpSpPr>
        <p:grpSpPr>
          <a:xfrm>
            <a:off x="5856456" y="2483763"/>
            <a:ext cx="479088" cy="699830"/>
            <a:chOff x="6052105" y="7119649"/>
            <a:chExt cx="175816" cy="256824"/>
          </a:xfrm>
          <a:solidFill>
            <a:schemeClr val="bg1"/>
          </a:solidFill>
        </p:grpSpPr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51976B89-2C99-4EAC-8B05-7AF1AB70FBE1}"/>
                </a:ext>
              </a:extLst>
            </p:cNvPr>
            <p:cNvSpPr/>
            <p:nvPr/>
          </p:nvSpPr>
          <p:spPr>
            <a:xfrm>
              <a:off x="6113621" y="7205023"/>
              <a:ext cx="114300" cy="171450"/>
            </a:xfrm>
            <a:custGeom>
              <a:avLst/>
              <a:gdLst>
                <a:gd name="connsiteX0" fmla="*/ 78581 w 114300"/>
                <a:gd name="connsiteY0" fmla="*/ 7144 h 171450"/>
                <a:gd name="connsiteX1" fmla="*/ 107156 w 114300"/>
                <a:gd name="connsiteY1" fmla="*/ 83344 h 171450"/>
                <a:gd name="connsiteX2" fmla="*/ 7144 w 114300"/>
                <a:gd name="connsiteY2" fmla="*/ 164306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78581" y="7144"/>
                  </a:moveTo>
                  <a:cubicBezTo>
                    <a:pt x="98584" y="26194"/>
                    <a:pt x="110014" y="53816"/>
                    <a:pt x="107156" y="83344"/>
                  </a:cubicBezTo>
                  <a:cubicBezTo>
                    <a:pt x="102394" y="132874"/>
                    <a:pt x="57626" y="170021"/>
                    <a:pt x="7144" y="164306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CA1C8BDC-79AB-47FC-9993-E967E8CD03A8}"/>
                </a:ext>
              </a:extLst>
            </p:cNvPr>
            <p:cNvSpPr/>
            <p:nvPr/>
          </p:nvSpPr>
          <p:spPr>
            <a:xfrm>
              <a:off x="6052105" y="7119649"/>
              <a:ext cx="161925" cy="247650"/>
            </a:xfrm>
            <a:custGeom>
              <a:avLst/>
              <a:gdLst>
                <a:gd name="connsiteX0" fmla="*/ 159147 w 161925"/>
                <a:gd name="connsiteY0" fmla="*/ 7745 h 247650"/>
                <a:gd name="connsiteX1" fmla="*/ 43895 w 161925"/>
                <a:gd name="connsiteY1" fmla="*/ 50608 h 247650"/>
                <a:gd name="connsiteX2" fmla="*/ 50562 w 161925"/>
                <a:gd name="connsiteY2" fmla="*/ 24491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247650">
                  <a:moveTo>
                    <a:pt x="159147" y="7745"/>
                  </a:moveTo>
                  <a:cubicBezTo>
                    <a:pt x="118190" y="3935"/>
                    <a:pt x="75327" y="18223"/>
                    <a:pt x="43895" y="50608"/>
                  </a:cubicBezTo>
                  <a:cubicBezTo>
                    <a:pt x="-7540" y="105853"/>
                    <a:pt x="-4683" y="193483"/>
                    <a:pt x="50562" y="24491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882591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7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2">
            <a:extLst>
              <a:ext uri="{FF2B5EF4-FFF2-40B4-BE49-F238E27FC236}">
                <a16:creationId xmlns:a16="http://schemas.microsoft.com/office/drawing/2014/main" id="{ED00C9F0-5EE1-41C1-AFBA-24736D7DCBC9}"/>
              </a:ext>
            </a:extLst>
          </p:cNvPr>
          <p:cNvSpPr/>
          <p:nvPr userDrawn="1"/>
        </p:nvSpPr>
        <p:spPr>
          <a:xfrm rot="10800000">
            <a:off x="0" y="-5"/>
            <a:ext cx="12191995" cy="6857997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28" name="Titre 21">
            <a:extLst>
              <a:ext uri="{FF2B5EF4-FFF2-40B4-BE49-F238E27FC236}">
                <a16:creationId xmlns:a16="http://schemas.microsoft.com/office/drawing/2014/main" id="{D623FD2E-5ACB-4F81-9943-6B8D7CAF3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830" y="3670293"/>
            <a:ext cx="11402341" cy="1259278"/>
          </a:xfrm>
          <a:prstGeom prst="rect">
            <a:avLst/>
          </a:prstGeom>
        </p:spPr>
        <p:txBody>
          <a:bodyPr anchor="t"/>
          <a:lstStyle>
            <a:lvl1pPr marL="0" algn="ctr" defTabSz="914400" rtl="0" eaLnBrk="1" latinLnBrk="0" hangingPunct="1">
              <a:lnSpc>
                <a:spcPct val="100000"/>
              </a:lnSpc>
              <a:defRPr lang="en-US" sz="44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TITLE OF THE SECTION</a:t>
            </a:r>
          </a:p>
        </p:txBody>
      </p:sp>
      <p:sp>
        <p:nvSpPr>
          <p:cNvPr id="40" name="Triangle isocèle 39">
            <a:extLst>
              <a:ext uri="{FF2B5EF4-FFF2-40B4-BE49-F238E27FC236}">
                <a16:creationId xmlns:a16="http://schemas.microsoft.com/office/drawing/2014/main" id="{42706EB8-4AF3-4E2B-B3A6-034437E20AAE}"/>
              </a:ext>
            </a:extLst>
          </p:cNvPr>
          <p:cNvSpPr/>
          <p:nvPr userDrawn="1"/>
        </p:nvSpPr>
        <p:spPr>
          <a:xfrm>
            <a:off x="9099266" y="3187707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riangle isocèle 40">
            <a:extLst>
              <a:ext uri="{FF2B5EF4-FFF2-40B4-BE49-F238E27FC236}">
                <a16:creationId xmlns:a16="http://schemas.microsoft.com/office/drawing/2014/main" id="{EE196E52-BFB5-4D45-9574-882519F325B9}"/>
              </a:ext>
            </a:extLst>
          </p:cNvPr>
          <p:cNvSpPr/>
          <p:nvPr userDrawn="1"/>
        </p:nvSpPr>
        <p:spPr>
          <a:xfrm rot="10800000">
            <a:off x="1" y="0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aphique 93">
            <a:extLst>
              <a:ext uri="{FF2B5EF4-FFF2-40B4-BE49-F238E27FC236}">
                <a16:creationId xmlns:a16="http://schemas.microsoft.com/office/drawing/2014/main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F95E3B7-56CA-4100-AA8D-E8797F5D0573}"/>
              </a:ext>
            </a:extLst>
          </p:cNvPr>
          <p:cNvGrpSpPr/>
          <p:nvPr userDrawn="1"/>
        </p:nvGrpSpPr>
        <p:grpSpPr>
          <a:xfrm>
            <a:off x="5793624" y="2639495"/>
            <a:ext cx="604752" cy="519100"/>
            <a:chOff x="6237446" y="7169781"/>
            <a:chExt cx="221932" cy="190500"/>
          </a:xfrm>
          <a:solidFill>
            <a:schemeClr val="bg1"/>
          </a:solidFill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7BFE1E63-EB6F-461A-B4F6-7B62DC8ACB31}"/>
                </a:ext>
              </a:extLst>
            </p:cNvPr>
            <p:cNvSpPr/>
            <p:nvPr/>
          </p:nvSpPr>
          <p:spPr>
            <a:xfrm>
              <a:off x="6287928" y="7169781"/>
              <a:ext cx="171450" cy="190500"/>
            </a:xfrm>
            <a:custGeom>
              <a:avLst/>
              <a:gdLst>
                <a:gd name="connsiteX0" fmla="*/ 85249 w 171450"/>
                <a:gd name="connsiteY0" fmla="*/ 7144 h 190500"/>
                <a:gd name="connsiteX1" fmla="*/ 7144 w 171450"/>
                <a:gd name="connsiteY1" fmla="*/ 188119 h 190500"/>
                <a:gd name="connsiteX2" fmla="*/ 85249 w 171450"/>
                <a:gd name="connsiteY2" fmla="*/ 188119 h 190500"/>
                <a:gd name="connsiteX3" fmla="*/ 165259 w 171450"/>
                <a:gd name="connsiteY3" fmla="*/ 714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90500">
                  <a:moveTo>
                    <a:pt x="85249" y="7144"/>
                  </a:moveTo>
                  <a:lnTo>
                    <a:pt x="7144" y="188119"/>
                  </a:lnTo>
                  <a:lnTo>
                    <a:pt x="85249" y="188119"/>
                  </a:lnTo>
                  <a:lnTo>
                    <a:pt x="16525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DC22E1A1-C443-458E-B10D-246692D5E02A}"/>
                </a:ext>
              </a:extLst>
            </p:cNvPr>
            <p:cNvSpPr/>
            <p:nvPr/>
          </p:nvSpPr>
          <p:spPr>
            <a:xfrm>
              <a:off x="6237446" y="7169781"/>
              <a:ext cx="114300" cy="66675"/>
            </a:xfrm>
            <a:custGeom>
              <a:avLst/>
              <a:gdLst>
                <a:gd name="connsiteX0" fmla="*/ 86201 w 114300"/>
                <a:gd name="connsiteY0" fmla="*/ 69056 h 66675"/>
                <a:gd name="connsiteX1" fmla="*/ 113824 w 114300"/>
                <a:gd name="connsiteY1" fmla="*/ 7144 h 66675"/>
                <a:gd name="connsiteX2" fmla="*/ 33814 w 114300"/>
                <a:gd name="connsiteY2" fmla="*/ 7144 h 66675"/>
                <a:gd name="connsiteX3" fmla="*/ 7144 w 114300"/>
                <a:gd name="connsiteY3" fmla="*/ 6905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66675">
                  <a:moveTo>
                    <a:pt x="86201" y="69056"/>
                  </a:moveTo>
                  <a:lnTo>
                    <a:pt x="113824" y="7144"/>
                  </a:lnTo>
                  <a:lnTo>
                    <a:pt x="33814" y="7144"/>
                  </a:lnTo>
                  <a:lnTo>
                    <a:pt x="7144" y="690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58917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8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2">
            <a:extLst>
              <a:ext uri="{FF2B5EF4-FFF2-40B4-BE49-F238E27FC236}">
                <a16:creationId xmlns:a16="http://schemas.microsoft.com/office/drawing/2014/main" id="{ED00C9F0-5EE1-41C1-AFBA-24736D7DCBC9}"/>
              </a:ext>
            </a:extLst>
          </p:cNvPr>
          <p:cNvSpPr/>
          <p:nvPr userDrawn="1"/>
        </p:nvSpPr>
        <p:spPr>
          <a:xfrm rot="10800000">
            <a:off x="0" y="-5"/>
            <a:ext cx="12191995" cy="6857997"/>
          </a:xfrm>
          <a:prstGeom prst="rect">
            <a:avLst/>
          </a:prstGeom>
          <a:solidFill>
            <a:schemeClr val="accent4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28" name="Titre 21">
            <a:extLst>
              <a:ext uri="{FF2B5EF4-FFF2-40B4-BE49-F238E27FC236}">
                <a16:creationId xmlns:a16="http://schemas.microsoft.com/office/drawing/2014/main" id="{D623FD2E-5ACB-4F81-9943-6B8D7CAF3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830" y="3670293"/>
            <a:ext cx="11402341" cy="1259278"/>
          </a:xfrm>
          <a:prstGeom prst="rect">
            <a:avLst/>
          </a:prstGeom>
        </p:spPr>
        <p:txBody>
          <a:bodyPr anchor="t"/>
          <a:lstStyle>
            <a:lvl1pPr marL="0" algn="ctr" defTabSz="914400" rtl="0" eaLnBrk="1" latinLnBrk="0" hangingPunct="1">
              <a:lnSpc>
                <a:spcPct val="100000"/>
              </a:lnSpc>
              <a:defRPr lang="en-US" sz="44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TITLE OF THE SECTION</a:t>
            </a:r>
          </a:p>
        </p:txBody>
      </p:sp>
      <p:sp>
        <p:nvSpPr>
          <p:cNvPr id="40" name="Triangle isocèle 39">
            <a:extLst>
              <a:ext uri="{FF2B5EF4-FFF2-40B4-BE49-F238E27FC236}">
                <a16:creationId xmlns:a16="http://schemas.microsoft.com/office/drawing/2014/main" id="{42706EB8-4AF3-4E2B-B3A6-034437E20AAE}"/>
              </a:ext>
            </a:extLst>
          </p:cNvPr>
          <p:cNvSpPr/>
          <p:nvPr userDrawn="1"/>
        </p:nvSpPr>
        <p:spPr>
          <a:xfrm>
            <a:off x="9099266" y="3187707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riangle isocèle 40">
            <a:extLst>
              <a:ext uri="{FF2B5EF4-FFF2-40B4-BE49-F238E27FC236}">
                <a16:creationId xmlns:a16="http://schemas.microsoft.com/office/drawing/2014/main" id="{EE196E52-BFB5-4D45-9574-882519F325B9}"/>
              </a:ext>
            </a:extLst>
          </p:cNvPr>
          <p:cNvSpPr/>
          <p:nvPr userDrawn="1"/>
        </p:nvSpPr>
        <p:spPr>
          <a:xfrm rot="10800000">
            <a:off x="1" y="0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aphique 93">
            <a:extLst>
              <a:ext uri="{FF2B5EF4-FFF2-40B4-BE49-F238E27FC236}">
                <a16:creationId xmlns:a16="http://schemas.microsoft.com/office/drawing/2014/main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24ED1B1A-7376-48A9-BD7F-6E9A682E8A5A}"/>
              </a:ext>
            </a:extLst>
          </p:cNvPr>
          <p:cNvGrpSpPr/>
          <p:nvPr userDrawn="1"/>
        </p:nvGrpSpPr>
        <p:grpSpPr>
          <a:xfrm>
            <a:off x="5792325" y="2306957"/>
            <a:ext cx="607350" cy="853924"/>
            <a:chOff x="7167086" y="7052623"/>
            <a:chExt cx="222885" cy="313373"/>
          </a:xfrm>
          <a:solidFill>
            <a:schemeClr val="bg1"/>
          </a:solidFill>
        </p:grpSpPr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C2F1F677-2898-4805-A4A8-C9B03FC0472A}"/>
                </a:ext>
              </a:extLst>
            </p:cNvPr>
            <p:cNvSpPr/>
            <p:nvPr/>
          </p:nvSpPr>
          <p:spPr>
            <a:xfrm>
              <a:off x="7285196" y="7165971"/>
              <a:ext cx="104775" cy="200025"/>
            </a:xfrm>
            <a:custGeom>
              <a:avLst/>
              <a:gdLst>
                <a:gd name="connsiteX0" fmla="*/ 7144 w 104775"/>
                <a:gd name="connsiteY0" fmla="*/ 7144 h 200025"/>
                <a:gd name="connsiteX1" fmla="*/ 103346 w 104775"/>
                <a:gd name="connsiteY1" fmla="*/ 103346 h 200025"/>
                <a:gd name="connsiteX2" fmla="*/ 7144 w 104775"/>
                <a:gd name="connsiteY2" fmla="*/ 19954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200025">
                  <a:moveTo>
                    <a:pt x="7144" y="7144"/>
                  </a:moveTo>
                  <a:cubicBezTo>
                    <a:pt x="60484" y="7144"/>
                    <a:pt x="103346" y="50006"/>
                    <a:pt x="103346" y="103346"/>
                  </a:cubicBezTo>
                  <a:cubicBezTo>
                    <a:pt x="103346" y="156686"/>
                    <a:pt x="60484" y="199549"/>
                    <a:pt x="7144" y="19954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D181C1C2-14B1-4542-A22E-DB5232FCF822}"/>
                </a:ext>
              </a:extLst>
            </p:cNvPr>
            <p:cNvSpPr/>
            <p:nvPr/>
          </p:nvSpPr>
          <p:spPr>
            <a:xfrm>
              <a:off x="7282338" y="7052623"/>
              <a:ext cx="57150" cy="104775"/>
            </a:xfrm>
            <a:custGeom>
              <a:avLst/>
              <a:gdLst>
                <a:gd name="connsiteX0" fmla="*/ 7144 w 57150"/>
                <a:gd name="connsiteY0" fmla="*/ 7144 h 104775"/>
                <a:gd name="connsiteX1" fmla="*/ 53816 w 57150"/>
                <a:gd name="connsiteY1" fmla="*/ 53816 h 104775"/>
                <a:gd name="connsiteX2" fmla="*/ 7144 w 57150"/>
                <a:gd name="connsiteY2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04775">
                  <a:moveTo>
                    <a:pt x="7144" y="7144"/>
                  </a:moveTo>
                  <a:cubicBezTo>
                    <a:pt x="32861" y="7144"/>
                    <a:pt x="53816" y="28099"/>
                    <a:pt x="53816" y="53816"/>
                  </a:cubicBezTo>
                  <a:cubicBezTo>
                    <a:pt x="53816" y="79534"/>
                    <a:pt x="32861" y="100489"/>
                    <a:pt x="7144" y="10048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FBA5B8DA-C25B-465E-B0D3-D7A00BFDA8A4}"/>
                </a:ext>
              </a:extLst>
            </p:cNvPr>
            <p:cNvSpPr/>
            <p:nvPr/>
          </p:nvSpPr>
          <p:spPr>
            <a:xfrm>
              <a:off x="7167086" y="7165971"/>
              <a:ext cx="104775" cy="200025"/>
            </a:xfrm>
            <a:custGeom>
              <a:avLst/>
              <a:gdLst>
                <a:gd name="connsiteX0" fmla="*/ 103346 w 104775"/>
                <a:gd name="connsiteY0" fmla="*/ 7144 h 200025"/>
                <a:gd name="connsiteX1" fmla="*/ 7144 w 104775"/>
                <a:gd name="connsiteY1" fmla="*/ 103346 h 200025"/>
                <a:gd name="connsiteX2" fmla="*/ 103346 w 104775"/>
                <a:gd name="connsiteY2" fmla="*/ 19954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200025">
                  <a:moveTo>
                    <a:pt x="103346" y="7144"/>
                  </a:moveTo>
                  <a:cubicBezTo>
                    <a:pt x="50006" y="7144"/>
                    <a:pt x="7144" y="50006"/>
                    <a:pt x="7144" y="103346"/>
                  </a:cubicBezTo>
                  <a:cubicBezTo>
                    <a:pt x="7144" y="156686"/>
                    <a:pt x="50006" y="199549"/>
                    <a:pt x="103346" y="19954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DEB43AD0-9816-4201-82EF-2A0610F17D6A}"/>
                </a:ext>
              </a:extLst>
            </p:cNvPr>
            <p:cNvSpPr/>
            <p:nvPr/>
          </p:nvSpPr>
          <p:spPr>
            <a:xfrm>
              <a:off x="7218521" y="7052623"/>
              <a:ext cx="57150" cy="104775"/>
            </a:xfrm>
            <a:custGeom>
              <a:avLst/>
              <a:gdLst>
                <a:gd name="connsiteX0" fmla="*/ 53816 w 57150"/>
                <a:gd name="connsiteY0" fmla="*/ 7144 h 104775"/>
                <a:gd name="connsiteX1" fmla="*/ 7144 w 57150"/>
                <a:gd name="connsiteY1" fmla="*/ 53816 h 104775"/>
                <a:gd name="connsiteX2" fmla="*/ 53816 w 57150"/>
                <a:gd name="connsiteY2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04775">
                  <a:moveTo>
                    <a:pt x="53816" y="7144"/>
                  </a:moveTo>
                  <a:cubicBezTo>
                    <a:pt x="28099" y="7144"/>
                    <a:pt x="7144" y="28099"/>
                    <a:pt x="7144" y="53816"/>
                  </a:cubicBezTo>
                  <a:cubicBezTo>
                    <a:pt x="7144" y="79534"/>
                    <a:pt x="28099" y="100489"/>
                    <a:pt x="53816" y="10048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572404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9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2">
            <a:extLst>
              <a:ext uri="{FF2B5EF4-FFF2-40B4-BE49-F238E27FC236}">
                <a16:creationId xmlns:a16="http://schemas.microsoft.com/office/drawing/2014/main" id="{ED00C9F0-5EE1-41C1-AFBA-24736D7DCBC9}"/>
              </a:ext>
            </a:extLst>
          </p:cNvPr>
          <p:cNvSpPr/>
          <p:nvPr userDrawn="1"/>
        </p:nvSpPr>
        <p:spPr>
          <a:xfrm rot="10800000">
            <a:off x="0" y="-5"/>
            <a:ext cx="12191995" cy="6857997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28" name="Titre 21">
            <a:extLst>
              <a:ext uri="{FF2B5EF4-FFF2-40B4-BE49-F238E27FC236}">
                <a16:creationId xmlns:a16="http://schemas.microsoft.com/office/drawing/2014/main" id="{D623FD2E-5ACB-4F81-9943-6B8D7CAF3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830" y="3670293"/>
            <a:ext cx="11402341" cy="1259278"/>
          </a:xfrm>
          <a:prstGeom prst="rect">
            <a:avLst/>
          </a:prstGeom>
        </p:spPr>
        <p:txBody>
          <a:bodyPr anchor="t"/>
          <a:lstStyle>
            <a:lvl1pPr marL="0" algn="ctr" defTabSz="914400" rtl="0" eaLnBrk="1" latinLnBrk="0" hangingPunct="1">
              <a:lnSpc>
                <a:spcPct val="100000"/>
              </a:lnSpc>
              <a:defRPr lang="en-US" sz="44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TITLE OF THE SECTION</a:t>
            </a:r>
          </a:p>
        </p:txBody>
      </p:sp>
      <p:sp>
        <p:nvSpPr>
          <p:cNvPr id="40" name="Triangle isocèle 39">
            <a:extLst>
              <a:ext uri="{FF2B5EF4-FFF2-40B4-BE49-F238E27FC236}">
                <a16:creationId xmlns:a16="http://schemas.microsoft.com/office/drawing/2014/main" id="{42706EB8-4AF3-4E2B-B3A6-034437E20AAE}"/>
              </a:ext>
            </a:extLst>
          </p:cNvPr>
          <p:cNvSpPr/>
          <p:nvPr userDrawn="1"/>
        </p:nvSpPr>
        <p:spPr>
          <a:xfrm>
            <a:off x="9099266" y="3187707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riangle isocèle 40">
            <a:extLst>
              <a:ext uri="{FF2B5EF4-FFF2-40B4-BE49-F238E27FC236}">
                <a16:creationId xmlns:a16="http://schemas.microsoft.com/office/drawing/2014/main" id="{EE196E52-BFB5-4D45-9574-882519F325B9}"/>
              </a:ext>
            </a:extLst>
          </p:cNvPr>
          <p:cNvSpPr/>
          <p:nvPr userDrawn="1"/>
        </p:nvSpPr>
        <p:spPr>
          <a:xfrm rot="10800000">
            <a:off x="1" y="0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aphique 93">
            <a:extLst>
              <a:ext uri="{FF2B5EF4-FFF2-40B4-BE49-F238E27FC236}">
                <a16:creationId xmlns:a16="http://schemas.microsoft.com/office/drawing/2014/main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E22038C8-4E03-4BF8-B3B7-3FEAACCE7D69}"/>
              </a:ext>
            </a:extLst>
          </p:cNvPr>
          <p:cNvGrpSpPr/>
          <p:nvPr userDrawn="1"/>
        </p:nvGrpSpPr>
        <p:grpSpPr>
          <a:xfrm flipH="1">
            <a:off x="5857754" y="2491605"/>
            <a:ext cx="476492" cy="691988"/>
            <a:chOff x="6686470" y="7116812"/>
            <a:chExt cx="174863" cy="253946"/>
          </a:xfrm>
          <a:solidFill>
            <a:schemeClr val="bg1"/>
          </a:solidFill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41E64580-8A31-4C53-80ED-8657DCC3DE64}"/>
                </a:ext>
              </a:extLst>
            </p:cNvPr>
            <p:cNvSpPr/>
            <p:nvPr/>
          </p:nvSpPr>
          <p:spPr>
            <a:xfrm>
              <a:off x="6747033" y="7116812"/>
              <a:ext cx="114300" cy="171450"/>
            </a:xfrm>
            <a:custGeom>
              <a:avLst/>
              <a:gdLst>
                <a:gd name="connsiteX0" fmla="*/ 78581 w 114300"/>
                <a:gd name="connsiteY0" fmla="*/ 164887 h 171450"/>
                <a:gd name="connsiteX1" fmla="*/ 107156 w 114300"/>
                <a:gd name="connsiteY1" fmla="*/ 88687 h 171450"/>
                <a:gd name="connsiteX2" fmla="*/ 7144 w 114300"/>
                <a:gd name="connsiteY2" fmla="*/ 77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78581" y="164887"/>
                  </a:moveTo>
                  <a:cubicBezTo>
                    <a:pt x="98584" y="145837"/>
                    <a:pt x="110014" y="118215"/>
                    <a:pt x="107156" y="88687"/>
                  </a:cubicBezTo>
                  <a:cubicBezTo>
                    <a:pt x="102394" y="39157"/>
                    <a:pt x="57626" y="2010"/>
                    <a:pt x="7144" y="772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8D537712-868C-4FD8-8DB3-36B0FE91D231}"/>
                </a:ext>
              </a:extLst>
            </p:cNvPr>
            <p:cNvSpPr/>
            <p:nvPr/>
          </p:nvSpPr>
          <p:spPr>
            <a:xfrm>
              <a:off x="6686470" y="7123108"/>
              <a:ext cx="161925" cy="247650"/>
            </a:xfrm>
            <a:custGeom>
              <a:avLst/>
              <a:gdLst>
                <a:gd name="connsiteX0" fmla="*/ 158195 w 161925"/>
                <a:gd name="connsiteY0" fmla="*/ 244316 h 247650"/>
                <a:gd name="connsiteX1" fmla="*/ 43895 w 161925"/>
                <a:gd name="connsiteY1" fmla="*/ 201454 h 247650"/>
                <a:gd name="connsiteX2" fmla="*/ 50562 w 161925"/>
                <a:gd name="connsiteY2" fmla="*/ 714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247650">
                  <a:moveTo>
                    <a:pt x="158195" y="244316"/>
                  </a:moveTo>
                  <a:cubicBezTo>
                    <a:pt x="117237" y="248126"/>
                    <a:pt x="74375" y="233839"/>
                    <a:pt x="43895" y="201454"/>
                  </a:cubicBezTo>
                  <a:cubicBezTo>
                    <a:pt x="-7540" y="146209"/>
                    <a:pt x="-4683" y="58579"/>
                    <a:pt x="50562" y="714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5983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pa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9783C9-EC15-4619-AFDC-792B087B8D06}"/>
              </a:ext>
            </a:extLst>
          </p:cNvPr>
          <p:cNvSpPr/>
          <p:nvPr/>
        </p:nvSpPr>
        <p:spPr>
          <a:xfrm>
            <a:off x="0" y="1135781"/>
            <a:ext cx="12191997" cy="57222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E30DE72A-3E20-453C-AEBD-E77AA172B964}"/>
              </a:ext>
            </a:extLst>
          </p:cNvPr>
          <p:cNvSpPr/>
          <p:nvPr/>
        </p:nvSpPr>
        <p:spPr>
          <a:xfrm rot="10800000" flipH="1">
            <a:off x="4" y="4081112"/>
            <a:ext cx="12191992" cy="2776888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  <a:gd name="connsiteX0" fmla="*/ 0 w 12191999"/>
              <a:gd name="connsiteY0" fmla="*/ 0 h 1947808"/>
              <a:gd name="connsiteX1" fmla="*/ 12191999 w 12191999"/>
              <a:gd name="connsiteY1" fmla="*/ 0 h 1947808"/>
              <a:gd name="connsiteX2" fmla="*/ 12191999 w 12191999"/>
              <a:gd name="connsiteY2" fmla="*/ 1365610 h 1947808"/>
              <a:gd name="connsiteX3" fmla="*/ 0 w 12191999"/>
              <a:gd name="connsiteY3" fmla="*/ 1947808 h 1947808"/>
              <a:gd name="connsiteX4" fmla="*/ 0 w 12191999"/>
              <a:gd name="connsiteY4" fmla="*/ 0 h 1947808"/>
              <a:gd name="connsiteX0" fmla="*/ 0 w 12191999"/>
              <a:gd name="connsiteY0" fmla="*/ 0 h 1857661"/>
              <a:gd name="connsiteX1" fmla="*/ 12191999 w 12191999"/>
              <a:gd name="connsiteY1" fmla="*/ 0 h 1857661"/>
              <a:gd name="connsiteX2" fmla="*/ 12191999 w 12191999"/>
              <a:gd name="connsiteY2" fmla="*/ 1365610 h 1857661"/>
              <a:gd name="connsiteX3" fmla="*/ 0 w 12191999"/>
              <a:gd name="connsiteY3" fmla="*/ 1857661 h 1857661"/>
              <a:gd name="connsiteX4" fmla="*/ 0 w 12191999"/>
              <a:gd name="connsiteY4" fmla="*/ 0 h 185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1857661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185766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87C036E5-CBAC-4524-911C-AE2EBBAF7163}"/>
              </a:ext>
            </a:extLst>
          </p:cNvPr>
          <p:cNvSpPr/>
          <p:nvPr/>
        </p:nvSpPr>
        <p:spPr>
          <a:xfrm>
            <a:off x="2" y="-2"/>
            <a:ext cx="12191999" cy="2148114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148114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21481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293FA8-485D-40E6-905B-6815448B6E95}"/>
              </a:ext>
            </a:extLst>
          </p:cNvPr>
          <p:cNvSpPr/>
          <p:nvPr/>
        </p:nvSpPr>
        <p:spPr>
          <a:xfrm>
            <a:off x="1117470" y="2951465"/>
            <a:ext cx="287819" cy="2878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1</a:t>
            </a:r>
            <a:endParaRPr lang="en-US" sz="1100" dirty="0"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923C91-4734-4044-800E-8B0E9E0B5E7A}"/>
              </a:ext>
            </a:extLst>
          </p:cNvPr>
          <p:cNvSpPr/>
          <p:nvPr/>
        </p:nvSpPr>
        <p:spPr>
          <a:xfrm>
            <a:off x="4572939" y="2951465"/>
            <a:ext cx="287819" cy="2878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2</a:t>
            </a:r>
            <a:endParaRPr lang="en-US" sz="1100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78EBDE-05AD-4EC2-91C2-79D7C679547B}"/>
              </a:ext>
            </a:extLst>
          </p:cNvPr>
          <p:cNvSpPr/>
          <p:nvPr/>
        </p:nvSpPr>
        <p:spPr>
          <a:xfrm>
            <a:off x="8028408" y="2951465"/>
            <a:ext cx="287819" cy="2878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3</a:t>
            </a:r>
            <a:endParaRPr lang="en-US" sz="1100" dirty="0"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69DFE9-77B6-4EB5-9F8F-44E4C630A6EC}"/>
              </a:ext>
            </a:extLst>
          </p:cNvPr>
          <p:cNvSpPr/>
          <p:nvPr/>
        </p:nvSpPr>
        <p:spPr>
          <a:xfrm>
            <a:off x="1117470" y="5370513"/>
            <a:ext cx="287819" cy="2878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4</a:t>
            </a:r>
            <a:endParaRPr lang="en-US" sz="1100" dirty="0"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AD190D2-8CAE-4FC2-9C63-C184B4A7483D}"/>
              </a:ext>
            </a:extLst>
          </p:cNvPr>
          <p:cNvSpPr/>
          <p:nvPr/>
        </p:nvSpPr>
        <p:spPr>
          <a:xfrm>
            <a:off x="4572939" y="5370513"/>
            <a:ext cx="287819" cy="2878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5</a:t>
            </a:r>
            <a:endParaRPr lang="en-US" sz="1100" dirty="0"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74B13B-7BF3-4AB2-9FBA-B764CB581419}"/>
              </a:ext>
            </a:extLst>
          </p:cNvPr>
          <p:cNvSpPr/>
          <p:nvPr/>
        </p:nvSpPr>
        <p:spPr>
          <a:xfrm>
            <a:off x="8028408" y="5370513"/>
            <a:ext cx="287819" cy="2878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6</a:t>
            </a:r>
            <a:endParaRPr lang="en-US" sz="1100" dirty="0">
              <a:latin typeface="+mj-lt"/>
            </a:endParaRPr>
          </a:p>
        </p:txBody>
      </p:sp>
      <p:sp>
        <p:nvSpPr>
          <p:cNvPr id="45" name="Titre 21">
            <a:extLst>
              <a:ext uri="{FF2B5EF4-FFF2-40B4-BE49-F238E27FC236}">
                <a16:creationId xmlns:a16="http://schemas.microsoft.com/office/drawing/2014/main" id="{F68EA6AE-5981-41DD-9422-91A8C15DC1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3A6882F3-9834-4E5F-9294-E26FAE9E8F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6580" y="214811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54" name="Espace réservé du texte 50">
            <a:extLst>
              <a:ext uri="{FF2B5EF4-FFF2-40B4-BE49-F238E27FC236}">
                <a16:creationId xmlns:a16="http://schemas.microsoft.com/office/drawing/2014/main" id="{286F0A08-AC8A-412F-9A98-C1261684DF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427" y="214811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56" name="Espace réservé du texte 50">
            <a:extLst>
              <a:ext uri="{FF2B5EF4-FFF2-40B4-BE49-F238E27FC236}">
                <a16:creationId xmlns:a16="http://schemas.microsoft.com/office/drawing/2014/main" id="{0DB63BFB-44FB-42A2-9903-5CD5CE5926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70896" y="214811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60" name="Espace réservé du texte 50">
            <a:extLst>
              <a:ext uri="{FF2B5EF4-FFF2-40B4-BE49-F238E27FC236}">
                <a16:creationId xmlns:a16="http://schemas.microsoft.com/office/drawing/2014/main" id="{5CAED786-9ED4-450A-ACBF-9F0F190441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66580" y="460773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62" name="Espace réservé du texte 50">
            <a:extLst>
              <a:ext uri="{FF2B5EF4-FFF2-40B4-BE49-F238E27FC236}">
                <a16:creationId xmlns:a16="http://schemas.microsoft.com/office/drawing/2014/main" id="{4F4ECD7B-D20C-4D3D-AF6E-4102EFDD11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519" y="460773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64" name="Espace réservé du texte 50">
            <a:extLst>
              <a:ext uri="{FF2B5EF4-FFF2-40B4-BE49-F238E27FC236}">
                <a16:creationId xmlns:a16="http://schemas.microsoft.com/office/drawing/2014/main" id="{6163D674-1485-48F9-B58F-880C033DB5D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70896" y="460773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46" name="Espace réservé du texte 30">
            <a:extLst>
              <a:ext uri="{FF2B5EF4-FFF2-40B4-BE49-F238E27FC236}">
                <a16:creationId xmlns:a16="http://schemas.microsoft.com/office/drawing/2014/main" id="{3D7E6E30-F70C-43DD-AAE4-644105D826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47" name="Espace réservé du texte 52">
            <a:extLst>
              <a:ext uri="{FF2B5EF4-FFF2-40B4-BE49-F238E27FC236}">
                <a16:creationId xmlns:a16="http://schemas.microsoft.com/office/drawing/2014/main" id="{14EBBDD9-5C8A-4BC7-B83E-BA0212D37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2022" y="3097394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48" name="Espace réservé du texte 52">
            <a:extLst>
              <a:ext uri="{FF2B5EF4-FFF2-40B4-BE49-F238E27FC236}">
                <a16:creationId xmlns:a16="http://schemas.microsoft.com/office/drawing/2014/main" id="{76E370F2-0B3B-48FC-84B2-5FD88B58BB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5427" y="3097394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49" name="Espace réservé du texte 52">
            <a:extLst>
              <a:ext uri="{FF2B5EF4-FFF2-40B4-BE49-F238E27FC236}">
                <a16:creationId xmlns:a16="http://schemas.microsoft.com/office/drawing/2014/main" id="{4F9985D0-1BC5-412E-9541-C6646F3427F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70896" y="3097394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50" name="Espace réservé du texte 52">
            <a:extLst>
              <a:ext uri="{FF2B5EF4-FFF2-40B4-BE49-F238E27FC236}">
                <a16:creationId xmlns:a16="http://schemas.microsoft.com/office/drawing/2014/main" id="{22EF6BE0-5CB0-4D5C-A4B9-E04BFFC27BB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72022" y="5562495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52" name="Espace réservé du texte 52">
            <a:extLst>
              <a:ext uri="{FF2B5EF4-FFF2-40B4-BE49-F238E27FC236}">
                <a16:creationId xmlns:a16="http://schemas.microsoft.com/office/drawing/2014/main" id="{6C83100B-D164-4C4A-B565-5291287B00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15427" y="5562495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58" name="Espace réservé du texte 52">
            <a:extLst>
              <a:ext uri="{FF2B5EF4-FFF2-40B4-BE49-F238E27FC236}">
                <a16:creationId xmlns:a16="http://schemas.microsoft.com/office/drawing/2014/main" id="{31A2B4FF-A23F-4689-86A7-0626EAB6AFE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70896" y="5562494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grpSp>
        <p:nvGrpSpPr>
          <p:cNvPr id="53" name="Graphique 93">
            <a:extLst>
              <a:ext uri="{FF2B5EF4-FFF2-40B4-BE49-F238E27FC236}">
                <a16:creationId xmlns:a16="http://schemas.microsoft.com/office/drawing/2014/main" id="{B4C43B91-5B81-40B5-9EE1-F3189DA98882}"/>
              </a:ext>
            </a:extLst>
          </p:cNvPr>
          <p:cNvGrpSpPr/>
          <p:nvPr userDrawn="1"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E0A0436F-9CD6-438D-A666-4F2F43E17182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48F683E4-2995-412C-BD1E-921FB96B6B68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7F721B60-E81B-49EB-B74E-EE16B97739AE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91324D52-AD5A-4DA4-99FA-A85E2B31D90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B78EB472-E6A2-483E-AADA-BD9F2EBB5C3C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8B32C31B-3A53-4A7C-AD7A-BA70E820358D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C61F951B-660E-4AAA-B9B5-1443561DE6F8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33BCB8B8-2B87-46DE-B406-C9A28B427E03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BE018BEE-9FEA-4C40-8570-3A1521E349B4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0FCEDA51-8CF4-4A65-9641-A2BFBA5119EE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D9FE5D2D-2EF9-47B6-BEAD-7B3201306153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3F7AB6F5-EFAD-42CD-A137-63B3EA2C9F52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8" name="Graphique 2">
            <a:extLst>
              <a:ext uri="{FF2B5EF4-FFF2-40B4-BE49-F238E27FC236}">
                <a16:creationId xmlns:a16="http://schemas.microsoft.com/office/drawing/2014/main" id="{5645D9EB-5C41-47CE-828B-9D1748784550}"/>
              </a:ext>
            </a:extLst>
          </p:cNvPr>
          <p:cNvSpPr/>
          <p:nvPr userDrawn="1"/>
        </p:nvSpPr>
        <p:spPr>
          <a:xfrm>
            <a:off x="913461" y="1343577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55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43608866-00C3-4DBD-B565-EE34D0D37F9F}"/>
              </a:ext>
            </a:extLst>
          </p:cNvPr>
          <p:cNvSpPr/>
          <p:nvPr userDrawn="1"/>
        </p:nvSpPr>
        <p:spPr>
          <a:xfrm>
            <a:off x="5159207" y="-1"/>
            <a:ext cx="7032792" cy="6857999"/>
          </a:xfrm>
          <a:custGeom>
            <a:avLst/>
            <a:gdLst>
              <a:gd name="connsiteX0" fmla="*/ 2511880 w 9335760"/>
              <a:gd name="connsiteY0" fmla="*/ 0 h 6857999"/>
              <a:gd name="connsiteX1" fmla="*/ 9335760 w 9335760"/>
              <a:gd name="connsiteY1" fmla="*/ 0 h 6857999"/>
              <a:gd name="connsiteX2" fmla="*/ 9335760 w 9335760"/>
              <a:gd name="connsiteY2" fmla="*/ 6857999 h 6857999"/>
              <a:gd name="connsiteX3" fmla="*/ 0 w 933576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5760" h="6857999">
                <a:moveTo>
                  <a:pt x="2511880" y="0"/>
                </a:moveTo>
                <a:lnTo>
                  <a:pt x="9335760" y="0"/>
                </a:lnTo>
                <a:lnTo>
                  <a:pt x="933576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2" name="Graphique 93">
            <a:extLst>
              <a:ext uri="{FF2B5EF4-FFF2-40B4-BE49-F238E27FC236}">
                <a16:creationId xmlns:a16="http://schemas.microsoft.com/office/drawing/2014/main" id="{6F3805AF-414B-4A62-8834-82F88B3F03E2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054C4B4B-BFFA-4B62-816C-AFED7C63FE3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FC6C3177-AC58-4AA3-B3C2-41204464BA38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139A391D-78B2-489A-8405-61C9C1AAADAF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CCDC551D-8CDE-42E5-BAD0-A7CAC595EBA6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0AC67309-3CAA-48BD-8E1C-5AD3BF1A74C0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38ABEB49-442E-40D5-9E43-53525183ADC5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F5F9A48E-42FB-4E60-AB06-CE2A00124C52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3D035DE1-0D8D-4CC6-9020-31F22D101570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E43EB352-61A0-4B15-9622-D09430DE4A3D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E448B721-C434-4613-9758-3E0409C4E151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B8882D72-6128-4C25-9C40-6BB10E791810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754FBBFD-4D53-4118-9BEB-549EF8A649CF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5" name="Titre 21">
            <a:extLst>
              <a:ext uri="{FF2B5EF4-FFF2-40B4-BE49-F238E27FC236}">
                <a16:creationId xmlns:a16="http://schemas.microsoft.com/office/drawing/2014/main" id="{F68EA6AE-5981-41DD-9422-91A8C15DC1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46" name="Espace réservé du texte 30">
            <a:extLst>
              <a:ext uri="{FF2B5EF4-FFF2-40B4-BE49-F238E27FC236}">
                <a16:creationId xmlns:a16="http://schemas.microsoft.com/office/drawing/2014/main" id="{0B8AC2F1-95B5-4551-A350-24589E5E63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24740" y="1292894"/>
            <a:ext cx="4299885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53" name="Espace réservé du texte 27">
            <a:extLst>
              <a:ext uri="{FF2B5EF4-FFF2-40B4-BE49-F238E27FC236}">
                <a16:creationId xmlns:a16="http://schemas.microsoft.com/office/drawing/2014/main" id="{95871B54-A607-4B4E-9CB1-478E796577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461" y="2821160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t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BA9A1B7B-10A7-4923-933A-99FE685472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09856" y="2821160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t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chemeClr val="bg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7240B1F8-13E0-4BB5-9038-2CE03B1F73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3461" y="2159355"/>
            <a:ext cx="3937331" cy="421397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400" kern="1200" dirty="0">
                <a:solidFill>
                  <a:schemeClr val="accent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58" name="Espace réservé du texte 27">
            <a:extLst>
              <a:ext uri="{FF2B5EF4-FFF2-40B4-BE49-F238E27FC236}">
                <a16:creationId xmlns:a16="http://schemas.microsoft.com/office/drawing/2014/main" id="{FA202DF1-930C-4F46-A92A-7E48484EF7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09855" y="2159355"/>
            <a:ext cx="3937331" cy="421397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400" kern="1200" dirty="0">
                <a:solidFill>
                  <a:schemeClr val="bg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22" name="Graphique 2">
            <a:extLst>
              <a:ext uri="{FF2B5EF4-FFF2-40B4-BE49-F238E27FC236}">
                <a16:creationId xmlns:a16="http://schemas.microsoft.com/office/drawing/2014/main" id="{37A1AF52-6D79-47BC-B5CB-341D6EE0FEEC}"/>
              </a:ext>
            </a:extLst>
          </p:cNvPr>
          <p:cNvSpPr/>
          <p:nvPr userDrawn="1"/>
        </p:nvSpPr>
        <p:spPr>
          <a:xfrm>
            <a:off x="913461" y="1343577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57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d slide 2 LINE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43608866-00C3-4DBD-B565-EE34D0D37F9F}"/>
              </a:ext>
            </a:extLst>
          </p:cNvPr>
          <p:cNvSpPr/>
          <p:nvPr userDrawn="1"/>
        </p:nvSpPr>
        <p:spPr>
          <a:xfrm>
            <a:off x="5159207" y="-1"/>
            <a:ext cx="7032792" cy="6857999"/>
          </a:xfrm>
          <a:custGeom>
            <a:avLst/>
            <a:gdLst>
              <a:gd name="connsiteX0" fmla="*/ 2511880 w 9335760"/>
              <a:gd name="connsiteY0" fmla="*/ 0 h 6857999"/>
              <a:gd name="connsiteX1" fmla="*/ 9335760 w 9335760"/>
              <a:gd name="connsiteY1" fmla="*/ 0 h 6857999"/>
              <a:gd name="connsiteX2" fmla="*/ 9335760 w 9335760"/>
              <a:gd name="connsiteY2" fmla="*/ 6857999 h 6857999"/>
              <a:gd name="connsiteX3" fmla="*/ 0 w 933576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5760" h="6857999">
                <a:moveTo>
                  <a:pt x="2511880" y="0"/>
                </a:moveTo>
                <a:lnTo>
                  <a:pt x="9335760" y="0"/>
                </a:lnTo>
                <a:lnTo>
                  <a:pt x="933576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2" name="Graphique 93">
            <a:extLst>
              <a:ext uri="{FF2B5EF4-FFF2-40B4-BE49-F238E27FC236}">
                <a16:creationId xmlns:a16="http://schemas.microsoft.com/office/drawing/2014/main" id="{6F3805AF-414B-4A62-8834-82F88B3F03E2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054C4B4B-BFFA-4B62-816C-AFED7C63FE3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FC6C3177-AC58-4AA3-B3C2-41204464BA38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139A391D-78B2-489A-8405-61C9C1AAADAF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CCDC551D-8CDE-42E5-BAD0-A7CAC595EBA6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0AC67309-3CAA-48BD-8E1C-5AD3BF1A74C0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38ABEB49-442E-40D5-9E43-53525183ADC5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F5F9A48E-42FB-4E60-AB06-CE2A00124C52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3D035DE1-0D8D-4CC6-9020-31F22D101570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E43EB352-61A0-4B15-9622-D09430DE4A3D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E448B721-C434-4613-9758-3E0409C4E151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B8882D72-6128-4C25-9C40-6BB10E791810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754FBBFD-4D53-4118-9BEB-549EF8A649CF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3" name="Espace réservé du texte 27">
            <a:extLst>
              <a:ext uri="{FF2B5EF4-FFF2-40B4-BE49-F238E27FC236}">
                <a16:creationId xmlns:a16="http://schemas.microsoft.com/office/drawing/2014/main" id="{95871B54-A607-4B4E-9CB1-478E796577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461" y="2821160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t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BA9A1B7B-10A7-4923-933A-99FE685472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09856" y="2821160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t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chemeClr val="bg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7240B1F8-13E0-4BB5-9038-2CE03B1F73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3461" y="2159355"/>
            <a:ext cx="3937331" cy="421397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400" kern="1200" dirty="0">
                <a:solidFill>
                  <a:schemeClr val="accent4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58" name="Espace réservé du texte 27">
            <a:extLst>
              <a:ext uri="{FF2B5EF4-FFF2-40B4-BE49-F238E27FC236}">
                <a16:creationId xmlns:a16="http://schemas.microsoft.com/office/drawing/2014/main" id="{FA202DF1-930C-4F46-A92A-7E48484EF7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09855" y="2159355"/>
            <a:ext cx="3937331" cy="421397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400" kern="1200" dirty="0">
                <a:solidFill>
                  <a:schemeClr val="bg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22" name="Titre 21">
            <a:extLst>
              <a:ext uri="{FF2B5EF4-FFF2-40B4-BE49-F238E27FC236}">
                <a16:creationId xmlns:a16="http://schemas.microsoft.com/office/drawing/2014/main" id="{91CB8C32-0BB4-4526-8804-C9CC32002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42023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2-LINES</a:t>
            </a:r>
            <a:br>
              <a:rPr lang="en-US" dirty="0"/>
            </a:br>
            <a:r>
              <a:rPr lang="en-US" dirty="0"/>
              <a:t>TITLE OF THE SLIDE</a:t>
            </a:r>
          </a:p>
        </p:txBody>
      </p:sp>
      <p:sp>
        <p:nvSpPr>
          <p:cNvPr id="23" name="Espace réservé du texte 30">
            <a:extLst>
              <a:ext uri="{FF2B5EF4-FFF2-40B4-BE49-F238E27FC236}">
                <a16:creationId xmlns:a16="http://schemas.microsoft.com/office/drawing/2014/main" id="{7D3101F3-69EA-4AFE-84E5-D3B89C0B52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732995"/>
            <a:ext cx="74145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4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24" name="Graphique 2">
            <a:extLst>
              <a:ext uri="{FF2B5EF4-FFF2-40B4-BE49-F238E27FC236}">
                <a16:creationId xmlns:a16="http://schemas.microsoft.com/office/drawing/2014/main" id="{9765D3A5-B7B7-4860-A4E0-5B46085C0994}"/>
              </a:ext>
            </a:extLst>
          </p:cNvPr>
          <p:cNvSpPr/>
          <p:nvPr userDrawn="1"/>
        </p:nvSpPr>
        <p:spPr>
          <a:xfrm>
            <a:off x="913461" y="1767310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83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73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717" r:id="rId10"/>
    <p:sldLayoutId id="2147483670" r:id="rId11"/>
    <p:sldLayoutId id="2147483671" r:id="rId12"/>
    <p:sldLayoutId id="2147483672" r:id="rId13"/>
    <p:sldLayoutId id="2147483673" r:id="rId14"/>
    <p:sldLayoutId id="2147483718" r:id="rId15"/>
    <p:sldLayoutId id="2147483674" r:id="rId16"/>
    <p:sldLayoutId id="2147483675" r:id="rId17"/>
    <p:sldLayoutId id="2147483676" r:id="rId18"/>
    <p:sldLayoutId id="2147483677" r:id="rId19"/>
    <p:sldLayoutId id="2147483719" r:id="rId20"/>
    <p:sldLayoutId id="2147483678" r:id="rId21"/>
    <p:sldLayoutId id="2147483679" r:id="rId22"/>
    <p:sldLayoutId id="2147483720" r:id="rId23"/>
    <p:sldLayoutId id="2147483680" r:id="rId24"/>
    <p:sldLayoutId id="2147483681" r:id="rId25"/>
    <p:sldLayoutId id="2147483682" r:id="rId26"/>
    <p:sldLayoutId id="2147483683" r:id="rId27"/>
    <p:sldLayoutId id="2147483721" r:id="rId28"/>
    <p:sldLayoutId id="2147483684" r:id="rId29"/>
    <p:sldLayoutId id="2147483685" r:id="rId30"/>
    <p:sldLayoutId id="2147483722" r:id="rId31"/>
    <p:sldLayoutId id="2147483686" r:id="rId32"/>
    <p:sldLayoutId id="2147483687" r:id="rId33"/>
    <p:sldLayoutId id="2147483688" r:id="rId34"/>
    <p:sldLayoutId id="2147483724" r:id="rId35"/>
    <p:sldLayoutId id="2147483689" r:id="rId36"/>
    <p:sldLayoutId id="2147483725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00" r:id="rId48"/>
    <p:sldLayoutId id="2147483701" r:id="rId49"/>
    <p:sldLayoutId id="2147483723" r:id="rId50"/>
    <p:sldLayoutId id="2147483702" r:id="rId51"/>
    <p:sldLayoutId id="2147483703" r:id="rId52"/>
    <p:sldLayoutId id="2147483704" r:id="rId53"/>
    <p:sldLayoutId id="2147483705" r:id="rId54"/>
    <p:sldLayoutId id="2147483706" r:id="rId55"/>
    <p:sldLayoutId id="2147483707" r:id="rId56"/>
    <p:sldLayoutId id="2147483708" r:id="rId57"/>
    <p:sldLayoutId id="2147483709" r:id="rId58"/>
    <p:sldLayoutId id="2147483710" r:id="rId59"/>
    <p:sldLayoutId id="2147483711" r:id="rId60"/>
    <p:sldLayoutId id="2147483712" r:id="rId61"/>
    <p:sldLayoutId id="2147483713" r:id="rId62"/>
    <p:sldLayoutId id="2147483714" r:id="rId63"/>
    <p:sldLayoutId id="2147483715" r:id="rId6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14.png"/><Relationship Id="rId18" Type="http://schemas.openxmlformats.org/officeDocument/2006/relationships/image" Target="../media/image33.svg"/><Relationship Id="rId3" Type="http://schemas.openxmlformats.org/officeDocument/2006/relationships/image" Target="../media/image9.png"/><Relationship Id="rId12" Type="http://schemas.openxmlformats.org/officeDocument/2006/relationships/image" Target="../media/image27.svg"/><Relationship Id="rId17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31.sv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37.xml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5" Type="http://schemas.openxmlformats.org/officeDocument/2006/relationships/image" Target="../media/image15.png"/><Relationship Id="rId10" Type="http://schemas.openxmlformats.org/officeDocument/2006/relationships/image" Target="../media/image25.svg"/><Relationship Id="rId19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Relationship Id="rId14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CD17BA-967D-4E4B-8D8C-4C82C63E3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659" y="171837"/>
            <a:ext cx="10590547" cy="1862866"/>
          </a:xfrm>
        </p:spPr>
        <p:txBody>
          <a:bodyPr/>
          <a:lstStyle/>
          <a:p>
            <a:r>
              <a:rPr lang="fr-FR" dirty="0" smtClean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Trouvez le stage ou le job de vos rêves grâce à la plate forme carrière de</a:t>
            </a:r>
            <a:br>
              <a:rPr lang="fr-FR" dirty="0" smtClean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</a:br>
            <a:r>
              <a:rPr lang="fr-FR" dirty="0" smtClean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Le Mans Université !</a:t>
            </a:r>
            <a:br>
              <a:rPr lang="fr-FR" dirty="0" smtClean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</a:br>
            <a:r>
              <a:rPr lang="fr-FR" dirty="0">
                <a:solidFill>
                  <a:srgbClr val="FF0000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CONNECTEZ-VOUS À VOTRE CAREER CENTER VIA </a:t>
            </a:r>
            <a:r>
              <a:rPr lang="fr-FR" sz="3600" dirty="0">
                <a:solidFill>
                  <a:srgbClr val="FF0000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VOTRE ENT </a:t>
            </a:r>
            <a:r>
              <a:rPr lang="fr-FR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/>
            </a:r>
            <a:br>
              <a:rPr lang="fr-FR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</a:br>
            <a:endParaRPr lang="fr-FR" dirty="0">
              <a:latin typeface="Calibri Light" panose="020F0302020204030204" pitchFamily="34" charset="0"/>
              <a:ea typeface="Cambria" panose="02040503050406030204" pitchFamily="18" charset="0"/>
              <a:cs typeface="Calibri Light" panose="020F03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4306B3C-8878-4DB4-BFF8-AE3754B88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396" y="2284620"/>
            <a:ext cx="5040875" cy="3764183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9F8E3799-9682-453A-B22F-70AD7A4EBFFF}"/>
              </a:ext>
            </a:extLst>
          </p:cNvPr>
          <p:cNvGrpSpPr/>
          <p:nvPr/>
        </p:nvGrpSpPr>
        <p:grpSpPr>
          <a:xfrm>
            <a:off x="1560847" y="2351154"/>
            <a:ext cx="4334265" cy="2440755"/>
            <a:chOff x="1560847" y="2351154"/>
            <a:chExt cx="4334265" cy="2440755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DEE76960-DF38-453F-8353-98F436A83A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5386"/>
            <a:stretch/>
          </p:blipFill>
          <p:spPr>
            <a:xfrm>
              <a:off x="1560847" y="2351154"/>
              <a:ext cx="4334265" cy="2440755"/>
            </a:xfrm>
            <a:prstGeom prst="roundRect">
              <a:avLst>
                <a:gd name="adj" fmla="val 1320"/>
              </a:avLst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86CA34F-BD8F-4864-A8B6-1792C93C01B8}"/>
                </a:ext>
              </a:extLst>
            </p:cNvPr>
            <p:cNvSpPr/>
            <p:nvPr/>
          </p:nvSpPr>
          <p:spPr>
            <a:xfrm>
              <a:off x="1609237" y="2367438"/>
              <a:ext cx="610718" cy="223175"/>
            </a:xfrm>
            <a:prstGeom prst="rect">
              <a:avLst/>
            </a:prstGeom>
            <a:solidFill>
              <a:srgbClr val="2EBC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A24906BE-4A9D-437E-8523-15588E4CD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847" y="2359020"/>
              <a:ext cx="707286" cy="217550"/>
            </a:xfrm>
            <a:prstGeom prst="rect">
              <a:avLst/>
            </a:prstGeom>
          </p:spPr>
        </p:pic>
      </p:grpSp>
      <p:sp>
        <p:nvSpPr>
          <p:cNvPr id="10" name="Ellipse 9">
            <a:extLst>
              <a:ext uri="{FF2B5EF4-FFF2-40B4-BE49-F238E27FC236}">
                <a16:creationId xmlns:a16="http://schemas.microsoft.com/office/drawing/2014/main" id="{49DE9749-81BC-4B2F-AF16-4696EF9C2467}"/>
              </a:ext>
            </a:extLst>
          </p:cNvPr>
          <p:cNvSpPr/>
          <p:nvPr/>
        </p:nvSpPr>
        <p:spPr>
          <a:xfrm>
            <a:off x="2726034" y="2621749"/>
            <a:ext cx="1985598" cy="1985598"/>
          </a:xfrm>
          <a:prstGeom prst="ellipse">
            <a:avLst/>
          </a:prstGeom>
          <a:solidFill>
            <a:srgbClr val="E4E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accent6"/>
                </a:solidFill>
              </a:rPr>
              <a:t>VOTRE CAPTURE D’ÉCRAN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876E1F-F9F8-4697-910A-6D057B401DE3}"/>
              </a:ext>
            </a:extLst>
          </p:cNvPr>
          <p:cNvSpPr/>
          <p:nvPr/>
        </p:nvSpPr>
        <p:spPr>
          <a:xfrm>
            <a:off x="633483" y="594189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tabLst>
                <a:tab pos="10755313" algn="l"/>
              </a:tabLst>
              <a:defRPr/>
            </a:pP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Toutes </a:t>
            </a:r>
            <a:r>
              <a:rPr lang="fr-F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les informations, fonctionnalités et outils </a:t>
            </a: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dont vous avez besoin pour </a:t>
            </a:r>
            <a:r>
              <a:rPr lang="fr-F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faire décoller votre carrière </a:t>
            </a:r>
          </a:p>
        </p:txBody>
      </p:sp>
      <p:pic>
        <p:nvPicPr>
          <p:cNvPr id="48" name="Graphique 47">
            <a:extLst>
              <a:ext uri="{FF2B5EF4-FFF2-40B4-BE49-F238E27FC236}">
                <a16:creationId xmlns:a16="http://schemas.microsoft.com/office/drawing/2014/main" id="{911303E9-FC09-49C7-87FF-87A08BE234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333682" y="3463202"/>
            <a:ext cx="308726" cy="308726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84CDC267-82BF-4115-A333-934D24129277}"/>
              </a:ext>
            </a:extLst>
          </p:cNvPr>
          <p:cNvSpPr/>
          <p:nvPr/>
        </p:nvSpPr>
        <p:spPr>
          <a:xfrm>
            <a:off x="8123713" y="3432899"/>
            <a:ext cx="3740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Offres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kumimoji="0" lang="en-GB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stage, </a:t>
            </a:r>
            <a:r>
              <a:rPr kumimoji="0" lang="en-GB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emploi</a:t>
            </a:r>
            <a:r>
              <a:rPr kumimoji="0" lang="en-GB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kumimoji="0" lang="en-GB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alternance</a:t>
            </a:r>
            <a:r>
              <a:rPr kumimoji="0" lang="en-GB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…. plus de 15 0000 </a:t>
            </a:r>
            <a:r>
              <a:rPr kumimoji="0" lang="en-GB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offres</a:t>
            </a:r>
            <a:r>
              <a:rPr kumimoji="0" lang="en-GB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kumimoji="0" lang="en-GB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8" name="Graphique 67">
            <a:extLst>
              <a:ext uri="{FF2B5EF4-FFF2-40B4-BE49-F238E27FC236}">
                <a16:creationId xmlns:a16="http://schemas.microsoft.com/office/drawing/2014/main" id="{F06B6D4B-3F33-4CD4-9D00-068E09DA5A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333682" y="5699425"/>
            <a:ext cx="341523" cy="341523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B5C5DB2E-D640-4F75-ABB4-F14B3709D5BA}"/>
              </a:ext>
            </a:extLst>
          </p:cNvPr>
          <p:cNvSpPr/>
          <p:nvPr/>
        </p:nvSpPr>
        <p:spPr>
          <a:xfrm>
            <a:off x="8123712" y="5681450"/>
            <a:ext cx="4068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Ressources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: les sites par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secteur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d’activité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6" name="Graphique 45">
            <a:extLst>
              <a:ext uri="{FF2B5EF4-FFF2-40B4-BE49-F238E27FC236}">
                <a16:creationId xmlns:a16="http://schemas.microsoft.com/office/drawing/2014/main" id="{58E59C4B-298E-453D-9E25-79C912FE1C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325252" y="1913686"/>
            <a:ext cx="372839" cy="295166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2FF2959E-9455-44D4-AF70-9AF2889DD99F}"/>
              </a:ext>
            </a:extLst>
          </p:cNvPr>
          <p:cNvSpPr/>
          <p:nvPr/>
        </p:nvSpPr>
        <p:spPr>
          <a:xfrm>
            <a:off x="8123713" y="1828800"/>
            <a:ext cx="1654740" cy="450956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Espace Perso</a:t>
            </a: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7A8BF7CA-D573-4823-9C56-3B3019696794}"/>
              </a:ext>
            </a:extLst>
          </p:cNvPr>
          <p:cNvGrpSpPr/>
          <p:nvPr/>
        </p:nvGrpSpPr>
        <p:grpSpPr>
          <a:xfrm>
            <a:off x="7333682" y="3992126"/>
            <a:ext cx="345354" cy="326903"/>
            <a:chOff x="6490020" y="2340424"/>
            <a:chExt cx="371430" cy="351586"/>
          </a:xfrm>
        </p:grpSpPr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B27741B9-3E31-4E1A-88A6-C5BF315AD631}"/>
                </a:ext>
              </a:extLst>
            </p:cNvPr>
            <p:cNvCxnSpPr>
              <a:cxnSpLocks/>
            </p:cNvCxnSpPr>
            <p:nvPr/>
          </p:nvCxnSpPr>
          <p:spPr>
            <a:xfrm>
              <a:off x="6490020" y="2515770"/>
              <a:ext cx="0" cy="0"/>
            </a:xfrm>
            <a:prstGeom prst="line">
              <a:avLst/>
            </a:prstGeom>
            <a:noFill/>
            <a:ln w="14605" cap="flat" cmpd="sng" algn="ctr">
              <a:solidFill>
                <a:srgbClr val="71BF44"/>
              </a:solidFill>
              <a:prstDash val="solid"/>
              <a:miter lim="800000"/>
            </a:ln>
            <a:effectLst/>
          </p:spPr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80CD4E5F-626D-4EE0-A3CF-D5CDAB3DD0E1}"/>
                </a:ext>
              </a:extLst>
            </p:cNvPr>
            <p:cNvCxnSpPr>
              <a:cxnSpLocks/>
            </p:cNvCxnSpPr>
            <p:nvPr/>
          </p:nvCxnSpPr>
          <p:spPr>
            <a:xfrm>
              <a:off x="6501450" y="2408137"/>
              <a:ext cx="360000" cy="0"/>
            </a:xfrm>
            <a:prstGeom prst="line">
              <a:avLst/>
            </a:prstGeom>
            <a:noFill/>
            <a:ln w="14605" cap="flat" cmpd="sng" algn="ctr">
              <a:solidFill>
                <a:srgbClr val="71BF44"/>
              </a:solidFill>
              <a:prstDash val="solid"/>
              <a:miter lim="800000"/>
            </a:ln>
            <a:effectLst/>
          </p:spPr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631132BB-CC95-4528-840B-6A79A149515F}"/>
                </a:ext>
              </a:extLst>
            </p:cNvPr>
            <p:cNvCxnSpPr>
              <a:cxnSpLocks/>
            </p:cNvCxnSpPr>
            <p:nvPr/>
          </p:nvCxnSpPr>
          <p:spPr>
            <a:xfrm>
              <a:off x="6501450" y="2598637"/>
              <a:ext cx="129855" cy="0"/>
            </a:xfrm>
            <a:prstGeom prst="line">
              <a:avLst/>
            </a:prstGeom>
            <a:noFill/>
            <a:ln w="14605" cap="flat" cmpd="sng" algn="ctr">
              <a:solidFill>
                <a:srgbClr val="71BF44"/>
              </a:solidFill>
              <a:prstDash val="solid"/>
              <a:miter lim="800000"/>
            </a:ln>
            <a:effectLst/>
          </p:spPr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587DF2E6-7E4F-46D1-A7A1-F34EE3E06F65}"/>
                </a:ext>
              </a:extLst>
            </p:cNvPr>
            <p:cNvCxnSpPr>
              <a:cxnSpLocks/>
            </p:cNvCxnSpPr>
            <p:nvPr/>
          </p:nvCxnSpPr>
          <p:spPr>
            <a:xfrm>
              <a:off x="6514050" y="2682457"/>
              <a:ext cx="334800" cy="0"/>
            </a:xfrm>
            <a:prstGeom prst="line">
              <a:avLst/>
            </a:prstGeom>
            <a:noFill/>
            <a:ln w="14605" cap="flat" cmpd="sng" algn="ctr">
              <a:solidFill>
                <a:srgbClr val="71BF44"/>
              </a:solidFill>
              <a:prstDash val="solid"/>
              <a:miter lim="800000"/>
            </a:ln>
            <a:effectLst/>
          </p:spPr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16724B6A-5A28-4724-81DC-53EA0DFB2E63}"/>
                </a:ext>
              </a:extLst>
            </p:cNvPr>
            <p:cNvCxnSpPr>
              <a:cxnSpLocks/>
            </p:cNvCxnSpPr>
            <p:nvPr/>
          </p:nvCxnSpPr>
          <p:spPr>
            <a:xfrm>
              <a:off x="6731595" y="2598637"/>
              <a:ext cx="129855" cy="0"/>
            </a:xfrm>
            <a:prstGeom prst="line">
              <a:avLst/>
            </a:prstGeom>
            <a:noFill/>
            <a:ln w="14605" cap="flat" cmpd="sng" algn="ctr">
              <a:solidFill>
                <a:srgbClr val="71BF44"/>
              </a:solidFill>
              <a:prstDash val="solid"/>
              <a:miter lim="800000"/>
            </a:ln>
            <a:effectLst/>
          </p:spPr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304E409A-14A8-4E46-9A1E-F63074A3E44B}"/>
                </a:ext>
              </a:extLst>
            </p:cNvPr>
            <p:cNvCxnSpPr>
              <a:cxnSpLocks/>
            </p:cNvCxnSpPr>
            <p:nvPr/>
          </p:nvCxnSpPr>
          <p:spPr>
            <a:xfrm>
              <a:off x="6632258" y="2631022"/>
              <a:ext cx="100800" cy="0"/>
            </a:xfrm>
            <a:prstGeom prst="line">
              <a:avLst/>
            </a:prstGeom>
            <a:noFill/>
            <a:ln w="14605" cap="flat" cmpd="sng" algn="ctr">
              <a:solidFill>
                <a:srgbClr val="71BF44"/>
              </a:solidFill>
              <a:prstDash val="solid"/>
              <a:miter lim="800000"/>
            </a:ln>
            <a:effectLst/>
          </p:spPr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FD399A3A-D8C2-4493-A724-37143A022A97}"/>
                </a:ext>
              </a:extLst>
            </p:cNvPr>
            <p:cNvCxnSpPr>
              <a:cxnSpLocks/>
            </p:cNvCxnSpPr>
            <p:nvPr/>
          </p:nvCxnSpPr>
          <p:spPr>
            <a:xfrm>
              <a:off x="6632258" y="2567972"/>
              <a:ext cx="100800" cy="0"/>
            </a:xfrm>
            <a:prstGeom prst="line">
              <a:avLst/>
            </a:prstGeom>
            <a:noFill/>
            <a:ln w="14605" cap="flat" cmpd="sng" algn="ctr">
              <a:solidFill>
                <a:srgbClr val="71BF44"/>
              </a:solidFill>
              <a:prstDash val="solid"/>
              <a:miter lim="800000"/>
            </a:ln>
            <a:effectLst/>
          </p:spPr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A0813491-8401-4B8A-A245-B9F40283466F}"/>
                </a:ext>
              </a:extLst>
            </p:cNvPr>
            <p:cNvCxnSpPr>
              <a:cxnSpLocks/>
            </p:cNvCxnSpPr>
            <p:nvPr/>
          </p:nvCxnSpPr>
          <p:spPr>
            <a:xfrm>
              <a:off x="6616522" y="2349082"/>
              <a:ext cx="129855" cy="0"/>
            </a:xfrm>
            <a:prstGeom prst="line">
              <a:avLst/>
            </a:prstGeom>
            <a:noFill/>
            <a:ln w="14605" cap="flat" cmpd="sng" algn="ctr">
              <a:solidFill>
                <a:srgbClr val="71BF44"/>
              </a:solidFill>
              <a:prstDash val="solid"/>
              <a:miter lim="800000"/>
            </a:ln>
            <a:effectLst/>
          </p:spPr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BD0394AF-B397-46A1-81BA-E3CEF0DE0E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5553" y="2342330"/>
              <a:ext cx="0" cy="57600"/>
            </a:xfrm>
            <a:prstGeom prst="line">
              <a:avLst/>
            </a:prstGeom>
            <a:noFill/>
            <a:ln w="14605" cap="flat" cmpd="sng" algn="ctr">
              <a:solidFill>
                <a:srgbClr val="71BF44"/>
              </a:solidFill>
              <a:prstDash val="solid"/>
              <a:miter lim="800000"/>
            </a:ln>
            <a:effectLst/>
          </p:spPr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3CF75EDE-B387-40CC-B4B4-EBDCA78A3C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39179" y="2340424"/>
              <a:ext cx="0" cy="57600"/>
            </a:xfrm>
            <a:prstGeom prst="line">
              <a:avLst/>
            </a:prstGeom>
            <a:noFill/>
            <a:ln w="14605" cap="flat" cmpd="sng" algn="ctr">
              <a:solidFill>
                <a:srgbClr val="71BF44"/>
              </a:solidFill>
              <a:prstDash val="solid"/>
              <a:miter lim="800000"/>
            </a:ln>
            <a:effectLst/>
          </p:spPr>
        </p:cxn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DBE3D5CF-43C0-4DD1-B9D4-26B838682E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48850" y="2627210"/>
              <a:ext cx="0" cy="64800"/>
            </a:xfrm>
            <a:prstGeom prst="line">
              <a:avLst/>
            </a:prstGeom>
            <a:noFill/>
            <a:ln w="14605" cap="flat" cmpd="sng" algn="ctr">
              <a:solidFill>
                <a:srgbClr val="71BF44"/>
              </a:solidFill>
              <a:prstDash val="solid"/>
              <a:miter lim="800000"/>
            </a:ln>
            <a:effectLst/>
          </p:spPr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07B93BDE-8B83-4B4F-AEFD-A36B3E23F9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14050" y="2627210"/>
              <a:ext cx="0" cy="64800"/>
            </a:xfrm>
            <a:prstGeom prst="line">
              <a:avLst/>
            </a:prstGeom>
            <a:noFill/>
            <a:ln w="14605" cap="flat" cmpd="sng" algn="ctr">
              <a:solidFill>
                <a:srgbClr val="71BF44"/>
              </a:solidFill>
              <a:prstDash val="solid"/>
              <a:miter lim="800000"/>
            </a:ln>
            <a:effectLst/>
          </p:spPr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7EB2B403-53EA-48C3-8029-1B0A3073EE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06332" y="2398024"/>
              <a:ext cx="0" cy="208800"/>
            </a:xfrm>
            <a:prstGeom prst="line">
              <a:avLst/>
            </a:prstGeom>
            <a:noFill/>
            <a:ln w="14605" cap="flat" cmpd="sng" algn="ctr">
              <a:solidFill>
                <a:srgbClr val="71BF44"/>
              </a:solidFill>
              <a:prstDash val="solid"/>
              <a:miter lim="800000"/>
            </a:ln>
            <a:effectLst/>
          </p:spPr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34DFFE2E-EC72-46D8-8E72-C5B7062923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60302" y="2398024"/>
              <a:ext cx="0" cy="208800"/>
            </a:xfrm>
            <a:prstGeom prst="line">
              <a:avLst/>
            </a:prstGeom>
            <a:noFill/>
            <a:ln w="14605" cap="flat" cmpd="sng" algn="ctr">
              <a:solidFill>
                <a:srgbClr val="71BF44"/>
              </a:solidFill>
              <a:prstDash val="solid"/>
              <a:miter lim="800000"/>
            </a:ln>
            <a:effectLst/>
          </p:spPr>
        </p:cxn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24A6069B-FBE4-45A3-BCF8-C960A382A6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30642" y="2558791"/>
              <a:ext cx="0" cy="82800"/>
            </a:xfrm>
            <a:prstGeom prst="line">
              <a:avLst/>
            </a:prstGeom>
            <a:noFill/>
            <a:ln w="14605" cap="flat" cmpd="sng" algn="ctr">
              <a:solidFill>
                <a:srgbClr val="71BF44"/>
              </a:solidFill>
              <a:prstDash val="solid"/>
              <a:miter lim="800000"/>
            </a:ln>
            <a:effectLst/>
          </p:spPr>
        </p:cxn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2BFA0CBA-E563-46D8-A4F7-13A9276433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35392" y="2558791"/>
              <a:ext cx="0" cy="82800"/>
            </a:xfrm>
            <a:prstGeom prst="line">
              <a:avLst/>
            </a:prstGeom>
            <a:noFill/>
            <a:ln w="14605" cap="flat" cmpd="sng" algn="ctr">
              <a:solidFill>
                <a:srgbClr val="71BF44"/>
              </a:solidFill>
              <a:prstDash val="solid"/>
              <a:miter lim="800000"/>
            </a:ln>
            <a:effectLst/>
          </p:spPr>
        </p:cxn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FD819AAB-7B2F-47F2-90F9-5002236FC770}"/>
              </a:ext>
            </a:extLst>
          </p:cNvPr>
          <p:cNvSpPr/>
          <p:nvPr/>
        </p:nvSpPr>
        <p:spPr>
          <a:xfrm>
            <a:off x="8123713" y="3970911"/>
            <a:ext cx="2128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Vidéos Métiers </a:t>
            </a:r>
            <a:endParaRPr kumimoji="0" lang="en-GB" altLang="en-GB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7" name="Graphique 46">
            <a:extLst>
              <a:ext uri="{FF2B5EF4-FFF2-40B4-BE49-F238E27FC236}">
                <a16:creationId xmlns:a16="http://schemas.microsoft.com/office/drawing/2014/main" id="{F56E696D-7A5C-456D-BC3D-4D5ED08FF2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7333682" y="2338463"/>
            <a:ext cx="341523" cy="341523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9CDF965C-D281-4157-8D9A-E33EAEB85EAC}"/>
              </a:ext>
            </a:extLst>
          </p:cNvPr>
          <p:cNvSpPr/>
          <p:nvPr/>
        </p:nvSpPr>
        <p:spPr>
          <a:xfrm>
            <a:off x="8123712" y="2367438"/>
            <a:ext cx="3256493" cy="31254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Fiches 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Entreprises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: plus de 1600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7" name="Graphique 66">
            <a:extLst>
              <a:ext uri="{FF2B5EF4-FFF2-40B4-BE49-F238E27FC236}">
                <a16:creationId xmlns:a16="http://schemas.microsoft.com/office/drawing/2014/main" id="{7065712D-AF43-41A9-992A-29A187AE44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7333682" y="5155209"/>
            <a:ext cx="349666" cy="349666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993C561F-354A-459C-AD2C-D27013252861}"/>
              </a:ext>
            </a:extLst>
          </p:cNvPr>
          <p:cNvSpPr/>
          <p:nvPr/>
        </p:nvSpPr>
        <p:spPr>
          <a:xfrm>
            <a:off x="8123713" y="5147315"/>
            <a:ext cx="3866357" cy="365455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Évènements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: </a:t>
            </a:r>
            <a:r>
              <a:rPr kumimoji="0" lang="en-GB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stage dating, job dating 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6" name="Graphique 65">
            <a:extLst>
              <a:ext uri="{FF2B5EF4-FFF2-40B4-BE49-F238E27FC236}">
                <a16:creationId xmlns:a16="http://schemas.microsoft.com/office/drawing/2014/main" id="{DA21058C-9736-4A82-9757-358D96A6923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333682" y="4568946"/>
            <a:ext cx="349666" cy="349666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130D5091-49EB-40D8-BF54-2F4BDA69F720}"/>
              </a:ext>
            </a:extLst>
          </p:cNvPr>
          <p:cNvSpPr/>
          <p:nvPr/>
        </p:nvSpPr>
        <p:spPr>
          <a:xfrm>
            <a:off x="8123713" y="4508923"/>
            <a:ext cx="3740627" cy="469712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Conseils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:</a:t>
            </a:r>
            <a:r>
              <a:rPr kumimoji="0" lang="en-GB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en-GB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CV, LM, </a:t>
            </a:r>
            <a:r>
              <a:rPr kumimoji="0" lang="en-GB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entretien,trouver</a:t>
            </a:r>
            <a:r>
              <a:rPr kumimoji="0" lang="en-GB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un stage à </a:t>
            </a:r>
            <a:r>
              <a:rPr kumimoji="0" lang="en-GB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l’étranger</a:t>
            </a:r>
            <a:r>
              <a:rPr kumimoji="0" lang="en-GB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en-GB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….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60847" y="2260372"/>
            <a:ext cx="4334265" cy="252584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125" y="6295835"/>
            <a:ext cx="1438656" cy="390144"/>
          </a:xfrm>
          <a:prstGeom prst="rect">
            <a:avLst/>
          </a:prstGeom>
        </p:spPr>
      </p:pic>
      <p:pic>
        <p:nvPicPr>
          <p:cNvPr id="42" name="Graphique 66">
            <a:extLst>
              <a:ext uri="{FF2B5EF4-FFF2-40B4-BE49-F238E27FC236}">
                <a16:creationId xmlns:a16="http://schemas.microsoft.com/office/drawing/2014/main" id="{7065712D-AF43-41A9-992A-29A187AE44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7348425" y="2884629"/>
            <a:ext cx="349666" cy="34966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8272302" y="2880095"/>
            <a:ext cx="344344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600" dirty="0" smtClean="0"/>
              <a:t>Expériences : </a:t>
            </a:r>
            <a:r>
              <a:rPr lang="fr-FR" sz="1400" dirty="0" smtClean="0"/>
              <a:t>pour en savoir plus…  </a:t>
            </a:r>
            <a:endParaRPr 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365990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obteaser">
  <a:themeElements>
    <a:clrScheme name="Personnalisé 5">
      <a:dk1>
        <a:srgbClr val="222222"/>
      </a:dk1>
      <a:lt1>
        <a:sysClr val="window" lastClr="FFFFFF"/>
      </a:lt1>
      <a:dk2>
        <a:srgbClr val="44546A"/>
      </a:dk2>
      <a:lt2>
        <a:srgbClr val="E7E6E6"/>
      </a:lt2>
      <a:accent1>
        <a:srgbClr val="71BF44"/>
      </a:accent1>
      <a:accent2>
        <a:srgbClr val="00984A"/>
      </a:accent2>
      <a:accent3>
        <a:srgbClr val="167094"/>
      </a:accent3>
      <a:accent4>
        <a:srgbClr val="1CA2B7"/>
      </a:accent4>
      <a:accent5>
        <a:srgbClr val="FAA71A"/>
      </a:accent5>
      <a:accent6>
        <a:srgbClr val="ED0F68"/>
      </a:accent6>
      <a:hlink>
        <a:srgbClr val="2EBC6F"/>
      </a:hlink>
      <a:folHlink>
        <a:srgbClr val="BFD730"/>
      </a:folHlink>
    </a:clrScheme>
    <a:fontScheme name="Jobteaser">
      <a:majorFont>
        <a:latin typeface="Muli ExtraBold"/>
        <a:ea typeface=""/>
        <a:cs typeface=""/>
      </a:majorFont>
      <a:minorFont>
        <a:latin typeface="Mul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obteaser" id="{81C63729-D501-41C9-9055-52D5D241094F}" vid="{B233811B-BC76-4D8A-83AC-5A92EE1B9E8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107</Words>
  <Application>Microsoft Office PowerPoint</Application>
  <PresentationFormat>Grand écran</PresentationFormat>
  <Paragraphs>11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Muli</vt:lpstr>
      <vt:lpstr>Muli ExtraBold</vt:lpstr>
      <vt:lpstr>Muli-Light</vt:lpstr>
      <vt:lpstr>Roboto Condensed Light</vt:lpstr>
      <vt:lpstr>Wingdings</vt:lpstr>
      <vt:lpstr>Jobteaser</vt:lpstr>
      <vt:lpstr>Trouvez le stage ou le job de vos rêves grâce à la plate forme carrière de Le Mans Université ! CONNECTEZ-VOUS À VOTRE CAREER CENTER VIA VOTRE ENT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example  for the presentation</dc:title>
  <dc:creator>Perrine Jannin</dc:creator>
  <cp:lastModifiedBy>SILVE Béatrice</cp:lastModifiedBy>
  <cp:revision>38</cp:revision>
  <dcterms:created xsi:type="dcterms:W3CDTF">2018-06-12T15:28:09Z</dcterms:created>
  <dcterms:modified xsi:type="dcterms:W3CDTF">2021-09-03T11:25:49Z</dcterms:modified>
</cp:coreProperties>
</file>